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108" d="100"/>
          <a:sy n="108" d="100"/>
        </p:scale>
        <p:origin x="8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55AE2-F0B7-4A78-A84A-E652F6498C0D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F0FE1-C28E-4DD4-838D-D5E720A6D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51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F0FE1-C28E-4DD4-838D-D5E720A6DFB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546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E47BE-A39C-C127-CD97-B73FCB7AF0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835EF7-EA8C-8412-6430-80C3B0510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ACC061-D20F-F326-50EF-4BC2AD4B9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EBF81-05B6-39CB-DD36-64C079FD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21AA2E-3B81-AC10-FC45-47752D4F9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4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9CEB8-4B67-177F-B201-DA5E0E1AE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66F696-2505-0A90-9AC1-95902221B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021E99-88C8-D52F-0A42-F816473F3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2013D4-8397-1542-F847-F53E6D85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BFC8BA-F589-89E0-6E72-DEFC741BC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21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BE6391-57A9-D71B-CC47-F6E060AB3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285BD9-A606-D651-6846-D22948C18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F6F0A4-BE17-6702-A281-4E6D1D564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724D5F-9259-EB6A-73E2-B5AC9C9B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B5446D-21FA-C223-76CD-F355D24B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26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6BABF-8605-6A7C-4F03-40BB2A5FA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903BD-82C9-344D-C99F-32B0DBC24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4AD059-97BB-22DC-E011-C9084FB2FA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95E278-6034-3090-992C-8EDEBA0D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DA70FA-45B6-2B0C-864F-F3EF0B454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C25F72-F7CE-3A2E-A49F-D189A3DF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40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D200B-795B-2E1A-4BE5-5BD0E8B59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D478B5-B23A-010C-8E18-FD04F32BB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CC29B4-C7F8-67F5-E635-56FAD13FF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6766D4-FBC7-B8E8-1E6C-8417E697E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180955-1841-EF53-1347-394B4713D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664C03-E046-EB31-C6C0-81FF7DDC5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1DBB97-2825-B4EB-DA7C-A87F9252F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EEF46D-AA8D-6303-F1D2-EEEAAE861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687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58AAF-FEE5-72FC-1016-58C0EF22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A1D123-43D1-2811-7B0E-643F5E277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5E9998-8F8F-1B36-4347-89DAA4DFC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512EBB-78A9-7C8E-B2CA-283DA495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38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D4BBF6-0417-D12C-50B0-9BA060DB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112246-F907-EFBC-E7CE-A4B1FB85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6448A7-8766-D918-F990-505B26F37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48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AD01B-BCD3-1CDB-989B-491301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F686A2-06CA-FAA6-E446-9F30204A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379D88-BCD9-5C2D-3DCE-CB94CC54A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B44F51-9B86-7275-3D86-3A94C890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E93C5F-BD4C-9E5D-5641-7C2F879A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774EF4-112F-F2D9-1B95-3FE24569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1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E371B-F574-EABB-E34E-F33F31F02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91D41A-6CD1-F464-A482-9E5705354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7E748D-1A1E-4D3C-2723-285CC95FD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356EED-B25A-E827-EDC2-4E7FA5D19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343790-DBB6-8DEC-22EB-3DEC9F01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398070-D688-A05D-A489-CDD996417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374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CD645B-1969-5FCD-93B8-C8EF8CBF7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754985-98C5-E1B6-AE50-200BA7BA10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53D89D-10E3-50D9-BB17-38055704A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65614B-45DA-EA45-FBB6-FE53F4F79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CAC30A-2460-7588-8A4D-1D0DC0FA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59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C7C6A5-DC7D-1309-8BE3-67ADF9C5FD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5444B5-A70A-064F-9813-754DFA89D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E90CE6-0A56-13FF-58D6-8AF946BA1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2FBDE9-8E20-E7CA-BEE8-CBCFE1361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88E3B4-4BFD-8974-FD7A-9B78B5E8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28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69B07-0A70-45DE-46EE-E6D47936A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2AA0C2-D0ED-6227-3F73-0C2DDFB3D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99ABFA-D3C1-84CA-1DF8-21228DF1D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A921D-A254-4C84-AEC4-787676E29FC2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B8E8E2-6291-E41E-9BF7-8F053B26F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EAC610-BC47-E1FD-E7FD-2842BE11E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C8B4-579E-4536-BA9D-4464E02265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6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AA75A2E-3758-916D-D94D-71460141F932}"/>
              </a:ext>
            </a:extLst>
          </p:cNvPr>
          <p:cNvSpPr/>
          <p:nvPr/>
        </p:nvSpPr>
        <p:spPr>
          <a:xfrm>
            <a:off x="-68907" y="4727973"/>
            <a:ext cx="7079547" cy="1321580"/>
          </a:xfrm>
          <a:prstGeom prst="rect">
            <a:avLst/>
          </a:prstGeom>
          <a:solidFill>
            <a:schemeClr val="tx1">
              <a:lumMod val="65000"/>
              <a:lumOff val="35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0631C31-D415-535E-0E66-273CDACCBA9D}"/>
              </a:ext>
            </a:extLst>
          </p:cNvPr>
          <p:cNvSpPr/>
          <p:nvPr/>
        </p:nvSpPr>
        <p:spPr>
          <a:xfrm>
            <a:off x="8724506" y="331791"/>
            <a:ext cx="3561591" cy="6055929"/>
          </a:xfrm>
          <a:prstGeom prst="rect">
            <a:avLst/>
          </a:prstGeom>
          <a:solidFill>
            <a:schemeClr val="bg2">
              <a:lumMod val="75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5D7234-CD3D-300F-0638-29D673A6AC73}"/>
              </a:ext>
            </a:extLst>
          </p:cNvPr>
          <p:cNvSpPr/>
          <p:nvPr/>
        </p:nvSpPr>
        <p:spPr>
          <a:xfrm>
            <a:off x="0" y="3189132"/>
            <a:ext cx="8724506" cy="678164"/>
          </a:xfrm>
          <a:prstGeom prst="rect">
            <a:avLst/>
          </a:prstGeom>
          <a:solidFill>
            <a:schemeClr val="bg2">
              <a:lumMod val="75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ED700C8-5C01-1721-85B2-8DB525FF407A}"/>
              </a:ext>
            </a:extLst>
          </p:cNvPr>
          <p:cNvSpPr/>
          <p:nvPr/>
        </p:nvSpPr>
        <p:spPr>
          <a:xfrm>
            <a:off x="-1283516" y="-18105"/>
            <a:ext cx="13598005" cy="346778"/>
          </a:xfrm>
          <a:prstGeom prst="rect">
            <a:avLst/>
          </a:prstGeom>
          <a:solidFill>
            <a:schemeClr val="bg2">
              <a:lumMod val="75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A1CAFA-4FA7-3939-982D-41F70A55A57B}"/>
              </a:ext>
            </a:extLst>
          </p:cNvPr>
          <p:cNvSpPr txBox="1"/>
          <p:nvPr/>
        </p:nvSpPr>
        <p:spPr>
          <a:xfrm>
            <a:off x="536662" y="272001"/>
            <a:ext cx="348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  <a:p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6615B4-483F-4C62-E05B-670B881DF09E}"/>
              </a:ext>
            </a:extLst>
          </p:cNvPr>
          <p:cNvSpPr txBox="1"/>
          <p:nvPr/>
        </p:nvSpPr>
        <p:spPr>
          <a:xfrm>
            <a:off x="536662" y="746772"/>
            <a:ext cx="6473978" cy="8002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1"/>
                </a:solidFill>
                <a:latin typeface="Museo Sans Cyrl 500" panose="02000000000000000000" pitchFamily="2" charset="-52"/>
              </a:rPr>
              <a:t>О</a:t>
            </a:r>
            <a:r>
              <a:rPr lang="ru-RU" sz="1700" b="0" i="0" dirty="0">
                <a:solidFill>
                  <a:schemeClr val="tx1"/>
                </a:solidFill>
                <a:effectLst/>
                <a:latin typeface="Museo Sans Cyrl 500" panose="02000000000000000000" pitchFamily="2" charset="-52"/>
              </a:rPr>
              <a:t>снователь  дизайн студии </a:t>
            </a:r>
            <a:r>
              <a:rPr lang="ru-RU" sz="1700" dirty="0">
                <a:solidFill>
                  <a:schemeClr val="tx1"/>
                </a:solidFill>
                <a:latin typeface="Museo Sans Cyrl 500" panose="02000000000000000000" pitchFamily="2" charset="-52"/>
              </a:rPr>
              <a:t>«</a:t>
            </a:r>
            <a:r>
              <a:rPr lang="en-US" sz="1700" b="0" i="0" dirty="0">
                <a:solidFill>
                  <a:schemeClr val="tx1"/>
                </a:solidFill>
                <a:effectLst/>
                <a:latin typeface="Museo Sans Cyrl 500" panose="02000000000000000000" pitchFamily="2" charset="-52"/>
              </a:rPr>
              <a:t>POLINA CHAPLANOVA DESIGN</a:t>
            </a:r>
            <a:r>
              <a:rPr lang="ru-RU" sz="1700" b="0" i="0" dirty="0">
                <a:solidFill>
                  <a:schemeClr val="tx1"/>
                </a:solidFill>
                <a:effectLst/>
                <a:latin typeface="Museo Sans Cyrl 500" panose="02000000000000000000" pitchFamily="2" charset="-52"/>
              </a:rPr>
              <a:t>»</a:t>
            </a:r>
          </a:p>
          <a:p>
            <a:r>
              <a:rPr lang="ru-RU" sz="1200" dirty="0">
                <a:solidFill>
                  <a:srgbClr val="FF0000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Студия осуществляет полный  спектр услуг от идеи до реализации</a:t>
            </a: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6EDDAA15-8DB3-8F80-1D24-DB8A67DC8B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9399" y="1259856"/>
            <a:ext cx="4864120" cy="2334685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ru-RU" sz="29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 Опыт работы в сфере дизайна больше 18 лет</a:t>
            </a:r>
          </a:p>
          <a:p>
            <a:pPr marL="171450" indent="-171450" algn="l">
              <a:buFontTx/>
              <a:buChar char="-"/>
            </a:pPr>
            <a:r>
              <a:rPr lang="ru-RU" sz="29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За время работы сделано больше 12 000 м2 проектов</a:t>
            </a:r>
          </a:p>
          <a:p>
            <a:pPr marL="171450" indent="-171450" algn="l">
              <a:buFontTx/>
              <a:buChar char="-"/>
            </a:pPr>
            <a:r>
              <a:rPr lang="ru-RU" sz="29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Участвовала в реализации таких крупных проектов как дворец в Иордании, офис ГАЗПРОМТРАНС</a:t>
            </a:r>
          </a:p>
          <a:p>
            <a:pPr algn="l"/>
            <a:r>
              <a:rPr lang="ru-RU" sz="29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-​  Член Союза Дизайнеров и Архитекторов</a:t>
            </a:r>
          </a:p>
          <a:p>
            <a:pPr marL="171450" indent="-171450" algn="l">
              <a:buFontTx/>
              <a:buChar char="-"/>
            </a:pPr>
            <a:r>
              <a:rPr lang="ru-RU" sz="29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Спикер на конференциях по дизайну</a:t>
            </a:r>
          </a:p>
          <a:p>
            <a:pPr marL="171450" indent="-171450" algn="l">
              <a:buFontTx/>
              <a:buChar char="-"/>
            </a:pPr>
            <a:r>
              <a:rPr lang="ru-RU" sz="29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Эксперт на 1 канале в  программе «Доброе утро»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3A2425B3-B3DB-BA59-1653-2B3A726DA746}"/>
              </a:ext>
            </a:extLst>
          </p:cNvPr>
          <p:cNvSpPr txBox="1">
            <a:spLocks/>
          </p:cNvSpPr>
          <p:nvPr/>
        </p:nvSpPr>
        <p:spPr>
          <a:xfrm>
            <a:off x="3927750" y="3235782"/>
            <a:ext cx="3871171" cy="633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rgbClr val="FF0000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Создаем комфорт и престиж </a:t>
            </a:r>
          </a:p>
          <a:p>
            <a:pPr algn="l"/>
            <a:r>
              <a:rPr lang="ru-RU" dirty="0">
                <a:solidFill>
                  <a:srgbClr val="FF0000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на ВАШЕМ рабочем месте!</a:t>
            </a:r>
          </a:p>
          <a:p>
            <a:pPr algn="l"/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14773E-8D6F-1C72-81E5-76F845233444}"/>
              </a:ext>
            </a:extLst>
          </p:cNvPr>
          <p:cNvSpPr txBox="1"/>
          <p:nvPr/>
        </p:nvSpPr>
        <p:spPr>
          <a:xfrm>
            <a:off x="3810600" y="-19515"/>
            <a:ext cx="5201340" cy="369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Офис – это визитная карточка компании!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E4D6287-C047-8FBB-5FE1-E4FB19EF4A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45"/>
          <a:stretch/>
        </p:blipFill>
        <p:spPr>
          <a:xfrm>
            <a:off x="9954819" y="326808"/>
            <a:ext cx="2126477" cy="168765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14C846-3CA1-F591-8BD0-828D33FF2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699" y="3262059"/>
            <a:ext cx="2507703" cy="187010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DB5B01-09B4-9137-7C04-C2AFA76F9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379" y="922246"/>
            <a:ext cx="2452125" cy="1830954"/>
          </a:xfrm>
          <a:prstGeom prst="rect">
            <a:avLst/>
          </a:prstGeom>
        </p:spPr>
      </p:pic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0FCD6526-4246-D29B-7B43-075F5CFC066A}"/>
              </a:ext>
            </a:extLst>
          </p:cNvPr>
          <p:cNvSpPr txBox="1">
            <a:spLocks/>
          </p:cNvSpPr>
          <p:nvPr/>
        </p:nvSpPr>
        <p:spPr>
          <a:xfrm>
            <a:off x="8830558" y="2805454"/>
            <a:ext cx="2224341" cy="28869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8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Кабинет  Ген. директора Визуализация</a:t>
            </a:r>
          </a:p>
          <a:p>
            <a:pPr algn="l"/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176FE470-BEEA-0A04-1D7A-95A9CAF5A59A}"/>
              </a:ext>
            </a:extLst>
          </p:cNvPr>
          <p:cNvSpPr txBox="1">
            <a:spLocks/>
          </p:cNvSpPr>
          <p:nvPr/>
        </p:nvSpPr>
        <p:spPr>
          <a:xfrm>
            <a:off x="11140863" y="2026035"/>
            <a:ext cx="1436163" cy="236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3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Приемная</a:t>
            </a:r>
          </a:p>
          <a:p>
            <a:pPr algn="l"/>
            <a:endParaRPr lang="ru-RU" sz="9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9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900" dirty="0"/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7ADF2FCE-BF19-DF47-D0E1-56E66CD08DEC}"/>
              </a:ext>
            </a:extLst>
          </p:cNvPr>
          <p:cNvSpPr txBox="1">
            <a:spLocks/>
          </p:cNvSpPr>
          <p:nvPr/>
        </p:nvSpPr>
        <p:spPr>
          <a:xfrm>
            <a:off x="11235081" y="3142023"/>
            <a:ext cx="1047576" cy="820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Кабинет  Ген. директора Реализация</a:t>
            </a:r>
          </a:p>
          <a:p>
            <a:pPr algn="l"/>
            <a:endParaRPr lang="ru-RU" sz="9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9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900" dirty="0"/>
          </a:p>
        </p:txBody>
      </p:sp>
      <p:sp>
        <p:nvSpPr>
          <p:cNvPr id="29" name="Подзаголовок 2">
            <a:extLst>
              <a:ext uri="{FF2B5EF4-FFF2-40B4-BE49-F238E27FC236}">
                <a16:creationId xmlns:a16="http://schemas.microsoft.com/office/drawing/2014/main" id="{E9D1C18C-A4E5-FBA1-6412-85D51CDA827B}"/>
              </a:ext>
            </a:extLst>
          </p:cNvPr>
          <p:cNvSpPr txBox="1">
            <a:spLocks/>
          </p:cNvSpPr>
          <p:nvPr/>
        </p:nvSpPr>
        <p:spPr>
          <a:xfrm>
            <a:off x="8691365" y="625461"/>
            <a:ext cx="1584029" cy="288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Переговорная</a:t>
            </a:r>
          </a:p>
          <a:p>
            <a:pPr algn="l"/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CB3F8D0-59B7-6952-D9EA-30771AF1CDD4}"/>
              </a:ext>
            </a:extLst>
          </p:cNvPr>
          <p:cNvSpPr/>
          <p:nvPr/>
        </p:nvSpPr>
        <p:spPr>
          <a:xfrm>
            <a:off x="-834725" y="6366845"/>
            <a:ext cx="13598005" cy="544502"/>
          </a:xfrm>
          <a:prstGeom prst="rect">
            <a:avLst/>
          </a:prstGeom>
          <a:solidFill>
            <a:schemeClr val="bg1">
              <a:lumMod val="50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AC33FC-4A95-26F8-0C82-733BA5E52C2A}"/>
              </a:ext>
            </a:extLst>
          </p:cNvPr>
          <p:cNvSpPr txBox="1"/>
          <p:nvPr/>
        </p:nvSpPr>
        <p:spPr>
          <a:xfrm>
            <a:off x="-1147083" y="6496922"/>
            <a:ext cx="11720387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                                      </a:t>
            </a:r>
            <a:r>
              <a:rPr lang="en-US" sz="1400" dirty="0">
                <a:solidFill>
                  <a:schemeClr val="tx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polinachaplanova.com               polinachaplanova@bk.ru              +7(903)792-34-98              @polinachaplanovadesign       </a:t>
            </a:r>
            <a:endParaRPr lang="ru-RU" sz="1400" dirty="0">
              <a:solidFill>
                <a:schemeClr val="tx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solidFill>
                <a:schemeClr val="tx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DD9A2AB-1247-8320-695D-36399B9E2E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188" y="4147993"/>
            <a:ext cx="1862988" cy="2483984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F51257E9-4FE3-AF59-EAA9-B220D80125DB}"/>
              </a:ext>
            </a:extLst>
          </p:cNvPr>
          <p:cNvSpPr txBox="1">
            <a:spLocks/>
          </p:cNvSpPr>
          <p:nvPr/>
        </p:nvSpPr>
        <p:spPr>
          <a:xfrm>
            <a:off x="6984006" y="4063323"/>
            <a:ext cx="1954914" cy="1951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3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НАШИ УСЛУГИ:</a:t>
            </a:r>
          </a:p>
          <a:p>
            <a:pPr algn="l"/>
            <a:r>
              <a:rPr lang="ru-RU" sz="13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ДИЗАЙН-ПРОЕКТ  </a:t>
            </a:r>
          </a:p>
          <a:p>
            <a:pPr algn="l"/>
            <a:r>
              <a:rPr lang="ru-RU" sz="13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КОМПЛЕКТАЦИЯ </a:t>
            </a:r>
          </a:p>
          <a:p>
            <a:pPr algn="l"/>
            <a:r>
              <a:rPr lang="ru-RU" sz="13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АВТОРСКИЙ НАДЗОР </a:t>
            </a:r>
          </a:p>
          <a:p>
            <a:pPr algn="l"/>
            <a:r>
              <a:rPr lang="ru-RU" sz="13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СТРОИТЕЛЬСТВО </a:t>
            </a:r>
          </a:p>
          <a:p>
            <a:pPr algn="l"/>
            <a:r>
              <a:rPr lang="ru-RU" sz="13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ТЕХ.НАДЗОР </a:t>
            </a:r>
          </a:p>
          <a:p>
            <a:pPr algn="l"/>
            <a:r>
              <a:rPr lang="ru-RU" sz="13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ДЕКОРИРОВАНИЕ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id="{2D41877D-3707-DFF2-7603-BEF65B201DD7}"/>
              </a:ext>
            </a:extLst>
          </p:cNvPr>
          <p:cNvSpPr txBox="1">
            <a:spLocks/>
          </p:cNvSpPr>
          <p:nvPr/>
        </p:nvSpPr>
        <p:spPr>
          <a:xfrm>
            <a:off x="-31264" y="3843717"/>
            <a:ext cx="7391280" cy="1462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Интерьер офиса  важная составляющая вашего  бизнеса! </a:t>
            </a:r>
          </a:p>
          <a:p>
            <a:pPr algn="l"/>
            <a:r>
              <a:rPr lang="ru-RU" sz="1400" b="0" i="1" dirty="0">
                <a:solidFill>
                  <a:srgbClr val="000000"/>
                </a:solidFill>
                <a:effectLst/>
                <a:latin typeface="Museo Sans Cyrl 500" panose="02000000000000000000" pitchFamily="2" charset="-52"/>
              </a:rPr>
              <a:t>Он отражает уровень благосостояния и финансовую стабильность компании!</a:t>
            </a:r>
          </a:p>
          <a:p>
            <a:pPr algn="l"/>
            <a:r>
              <a:rPr lang="ru-RU" sz="1400" i="1" dirty="0">
                <a:solidFill>
                  <a:srgbClr val="000000"/>
                </a:solidFill>
                <a:latin typeface="Museo Sans Cyrl 500" panose="02000000000000000000" pitchFamily="2" charset="-52"/>
              </a:rPr>
              <a:t>Повышает уровень работоспособности на эргономичном и комфортном месте! </a:t>
            </a:r>
            <a:endParaRPr lang="ru-RU" sz="1400" b="0" i="1" dirty="0">
              <a:solidFill>
                <a:srgbClr val="000000"/>
              </a:solidFill>
              <a:effectLst/>
              <a:latin typeface="Museo Sans Cyrl 500" panose="02000000000000000000" pitchFamily="2" charset="-52"/>
            </a:endParaRPr>
          </a:p>
          <a:p>
            <a:pPr algn="l"/>
            <a:endParaRPr lang="ru-RU" sz="1200" b="0" i="1" dirty="0">
              <a:solidFill>
                <a:srgbClr val="000000"/>
              </a:solidFill>
              <a:effectLst/>
              <a:latin typeface="Museo Sans Cyrl 500" panose="02000000000000000000" pitchFamily="2" charset="-52"/>
            </a:endParaRPr>
          </a:p>
          <a:p>
            <a:pPr algn="l"/>
            <a:endParaRPr lang="ru-RU" sz="12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l"/>
            <a:endParaRPr lang="ru-RU" sz="12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l"/>
            <a:endParaRPr lang="ru-RU" sz="12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l"/>
            <a:endParaRPr lang="ru-RU" sz="12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l"/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0" name="Подзаголовок 2">
            <a:extLst>
              <a:ext uri="{FF2B5EF4-FFF2-40B4-BE49-F238E27FC236}">
                <a16:creationId xmlns:a16="http://schemas.microsoft.com/office/drawing/2014/main" id="{CC64F39F-AD72-BD45-5C5E-2D5608A721D3}"/>
              </a:ext>
            </a:extLst>
          </p:cNvPr>
          <p:cNvSpPr txBox="1">
            <a:spLocks/>
          </p:cNvSpPr>
          <p:nvPr/>
        </p:nvSpPr>
        <p:spPr>
          <a:xfrm>
            <a:off x="482806" y="4748986"/>
            <a:ext cx="6398212" cy="774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50" b="0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l"/>
            <a:endParaRPr lang="ru-RU" sz="105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1" name="Подзаголовок 2">
            <a:extLst>
              <a:ext uri="{FF2B5EF4-FFF2-40B4-BE49-F238E27FC236}">
                <a16:creationId xmlns:a16="http://schemas.microsoft.com/office/drawing/2014/main" id="{F495B9EE-5E73-0978-5F1B-A8B3625A6FBF}"/>
              </a:ext>
            </a:extLst>
          </p:cNvPr>
          <p:cNvSpPr txBox="1">
            <a:spLocks/>
          </p:cNvSpPr>
          <p:nvPr/>
        </p:nvSpPr>
        <p:spPr>
          <a:xfrm>
            <a:off x="409116" y="4723920"/>
            <a:ext cx="6376223" cy="13303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300" b="0" i="0" dirty="0">
                <a:solidFill>
                  <a:schemeClr val="bg1"/>
                </a:solidFill>
                <a:effectLst/>
                <a:latin typeface="Museo Sans Cyrl 500" panose="02000000000000000000" pitchFamily="2" charset="-52"/>
              </a:rPr>
              <a:t>Мы предлагаем дизайн коммерческих интерьеров любого типа «под ключ» от бюджета до ПРЕМИУМ: разработаем проект с учетом ваших пожеланий и специфики бизнеса, закупим мебель и отделочные материалы, проконтролируем работы на объекте, чтобы все точно получилось, как задумано и в срок.</a:t>
            </a:r>
          </a:p>
          <a:p>
            <a:pPr algn="l"/>
            <a:r>
              <a:rPr lang="ru-RU" sz="1300" b="0" i="0" dirty="0">
                <a:solidFill>
                  <a:schemeClr val="bg1"/>
                </a:solidFill>
                <a:effectLst/>
                <a:latin typeface="Museo Sans Cyrl 500" panose="02000000000000000000" pitchFamily="2" charset="-52"/>
              </a:rPr>
              <a:t>Мы знаем, как создать место, которое подчеркнет </a:t>
            </a:r>
            <a:r>
              <a:rPr lang="ru-RU" sz="13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Ваш СТАТУС, </a:t>
            </a:r>
            <a:r>
              <a:rPr lang="ru-RU" sz="1300" b="0" i="0" dirty="0">
                <a:solidFill>
                  <a:schemeClr val="bg1"/>
                </a:solidFill>
                <a:effectLst/>
                <a:latin typeface="Museo Sans Cyrl 500" panose="02000000000000000000" pitchFamily="2" charset="-52"/>
              </a:rPr>
              <a:t>в которое влюбятся клиенты, партнеры и сотрудники! </a:t>
            </a:r>
            <a:endParaRPr lang="ru-RU" sz="1300" dirty="0">
              <a:solidFill>
                <a:schemeClr val="bg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45" name="Подзаголовок 2">
            <a:extLst>
              <a:ext uri="{FF2B5EF4-FFF2-40B4-BE49-F238E27FC236}">
                <a16:creationId xmlns:a16="http://schemas.microsoft.com/office/drawing/2014/main" id="{0B091550-FCEB-2BEE-2313-85D598FDEF2F}"/>
              </a:ext>
            </a:extLst>
          </p:cNvPr>
          <p:cNvSpPr txBox="1">
            <a:spLocks/>
          </p:cNvSpPr>
          <p:nvPr/>
        </p:nvSpPr>
        <p:spPr>
          <a:xfrm>
            <a:off x="-36212" y="6050962"/>
            <a:ext cx="9623347" cy="367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latin typeface="Museo Sans Cyrl 500" panose="02000000000000000000" pitchFamily="2" charset="-52"/>
              </a:rPr>
              <a:t>ПРЕДЛОЖЕНИЕ ДЛЯ СОТРУДНИКОВ ПРЕДПРИЯТИЯ СКИДКА 10% НА  ДИЗАЙН ИНТЕРЬЕРА ДОМА</a:t>
            </a:r>
            <a:endParaRPr lang="ru-RU" sz="14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DB6B6DD-39CA-4923-FC24-83DBE434E09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4" b="11625"/>
          <a:stretch/>
        </p:blipFill>
        <p:spPr>
          <a:xfrm>
            <a:off x="537264" y="1297203"/>
            <a:ext cx="2324350" cy="25741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DE5430-99C6-C299-DCA1-97968D1A08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959" y="5328772"/>
            <a:ext cx="1158312" cy="115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162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235</Words>
  <Application>Microsoft Office PowerPoint</Application>
  <PresentationFormat>Широкоэкранный</PresentationFormat>
  <Paragraphs>54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</vt:lpstr>
      <vt:lpstr>Museo Sans Cyrl 500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Чапланова</dc:creator>
  <cp:lastModifiedBy>Полина Чапланова</cp:lastModifiedBy>
  <cp:revision>12</cp:revision>
  <dcterms:created xsi:type="dcterms:W3CDTF">2023-06-02T14:49:40Z</dcterms:created>
  <dcterms:modified xsi:type="dcterms:W3CDTF">2023-06-14T05:19:35Z</dcterms:modified>
</cp:coreProperties>
</file>