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3"/>
  </p:notesMasterIdLst>
  <p:sldIdLst>
    <p:sldId id="276" r:id="rId2"/>
    <p:sldId id="321" r:id="rId3"/>
    <p:sldId id="278" r:id="rId4"/>
    <p:sldId id="318" r:id="rId5"/>
    <p:sldId id="297" r:id="rId6"/>
    <p:sldId id="320" r:id="rId7"/>
    <p:sldId id="319" r:id="rId8"/>
    <p:sldId id="301" r:id="rId9"/>
    <p:sldId id="326" r:id="rId10"/>
    <p:sldId id="324" r:id="rId11"/>
    <p:sldId id="313" r:id="rId1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21"/>
            <p14:sldId id="278"/>
          </p14:sldIdLst>
        </p14:section>
        <p14:section name="Раздел без заголовка" id="{7DD297BF-26AC-4EB2-A072-C81BB3AE8B7A}">
          <p14:sldIdLst>
            <p14:sldId id="318"/>
            <p14:sldId id="297"/>
            <p14:sldId id="320"/>
            <p14:sldId id="319"/>
            <p14:sldId id="301"/>
            <p14:sldId id="326"/>
            <p14:sldId id="324"/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25.06.2024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245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5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57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712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95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331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34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554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101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23.png"/><Relationship Id="rId4" Type="http://schemas.openxmlformats.org/officeDocument/2006/relationships/image" Target="../media/image6.png"/><Relationship Id="rId9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7.png"/><Relationship Id="rId5" Type="http://schemas.openxmlformats.org/officeDocument/2006/relationships/image" Target="../media/image7.png"/><Relationship Id="rId10" Type="http://schemas.openxmlformats.org/officeDocument/2006/relationships/image" Target="../media/image26.png"/><Relationship Id="rId4" Type="http://schemas.openxmlformats.org/officeDocument/2006/relationships/image" Target="../media/image6.png"/><Relationship Id="rId9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997160" y="4571696"/>
            <a:ext cx="48636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ТОП-7 ОШИБОК В РЕМОНТЕ.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408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F3B340-E2B1-7CE1-2A06-1D8FEFD23F57}"/>
              </a:ext>
            </a:extLst>
          </p:cNvPr>
          <p:cNvSpPr txBox="1"/>
          <p:nvPr/>
        </p:nvSpPr>
        <p:spPr>
          <a:xfrm>
            <a:off x="324090" y="629855"/>
            <a:ext cx="5666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Если Вы только собираетесь  делать ремонт, то этот чек-лист как раз для Вас.</a:t>
            </a:r>
            <a:endParaRPr lang="ru-RU" sz="24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0D77B0-CEC3-E944-57CF-6C4C890ABC6C}"/>
              </a:ext>
            </a:extLst>
          </p:cNvPr>
          <p:cNvSpPr txBox="1"/>
          <p:nvPr/>
        </p:nvSpPr>
        <p:spPr>
          <a:xfrm>
            <a:off x="250697" y="1606815"/>
            <a:ext cx="6024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Тут информация, которая поможет избежать самых распространенных ошибок при создании своего пространства.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0DBCC1-C73E-F77B-2FFB-63CE124B9C8E}"/>
              </a:ext>
            </a:extLst>
          </p:cNvPr>
          <p:cNvSpPr txBox="1"/>
          <p:nvPr/>
        </p:nvSpPr>
        <p:spPr>
          <a:xfrm>
            <a:off x="309062" y="3117031"/>
            <a:ext cx="3215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91F941-BD6A-FF03-5646-A67661E6556E}"/>
              </a:ext>
            </a:extLst>
          </p:cNvPr>
          <p:cNvSpPr txBox="1"/>
          <p:nvPr/>
        </p:nvSpPr>
        <p:spPr>
          <a:xfrm>
            <a:off x="203564" y="3596709"/>
            <a:ext cx="2665099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Основатель  дизайн студии</a:t>
            </a:r>
          </a:p>
          <a:p>
            <a:r>
              <a:rPr lang="ru-RU" sz="1400" b="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"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POLINA CHAPLANOVA DESIGN"</a:t>
            </a:r>
            <a:endParaRPr lang="ru-RU" sz="1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5E33BEA-776F-1655-EF7B-D1BB5FF74F45}"/>
              </a:ext>
            </a:extLst>
          </p:cNvPr>
          <p:cNvSpPr txBox="1">
            <a:spLocks/>
          </p:cNvSpPr>
          <p:nvPr/>
        </p:nvSpPr>
        <p:spPr>
          <a:xfrm>
            <a:off x="110753" y="4178895"/>
            <a:ext cx="2850722" cy="3807582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1596EE1F-BA64-FA53-4A3F-978FDCE1566F}"/>
              </a:ext>
            </a:extLst>
          </p:cNvPr>
          <p:cNvSpPr txBox="1">
            <a:spLocks/>
          </p:cNvSpPr>
          <p:nvPr/>
        </p:nvSpPr>
        <p:spPr>
          <a:xfrm>
            <a:off x="110753" y="8176067"/>
            <a:ext cx="6328556" cy="1296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5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0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F0B2CA-A92F-9DBF-FC6A-2EA3209D9B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146" y="3301764"/>
            <a:ext cx="3121305" cy="468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31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E19E33-5704-637E-837D-E5E8BA96F7B8}"/>
              </a:ext>
            </a:extLst>
          </p:cNvPr>
          <p:cNvSpPr txBox="1"/>
          <p:nvPr/>
        </p:nvSpPr>
        <p:spPr>
          <a:xfrm>
            <a:off x="382681" y="393704"/>
            <a:ext cx="5827248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открываются створки шкафа (дверь) из-за светильника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77FD8B-87AC-52AF-4CB3-6AF26E537E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204" y="1558948"/>
            <a:ext cx="3467036" cy="37645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EBE36E8-76B9-4E7A-7F7B-D7E6888D84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905" y="5545891"/>
            <a:ext cx="5660799" cy="25264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823048-BC52-C75D-AC14-5B45E0254F74}"/>
              </a:ext>
            </a:extLst>
          </p:cNvPr>
          <p:cNvSpPr txBox="1"/>
          <p:nvPr/>
        </p:nvSpPr>
        <p:spPr>
          <a:xfrm>
            <a:off x="229864" y="8316594"/>
            <a:ext cx="589684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учитывать не только как встает мебель, но и как будут открываться двери,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62985B-5DEC-6C13-05A3-D950CC0B773A}"/>
              </a:ext>
            </a:extLst>
          </p:cNvPr>
          <p:cNvSpPr txBox="1"/>
          <p:nvPr/>
        </p:nvSpPr>
        <p:spPr>
          <a:xfrm>
            <a:off x="-57768" y="475284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Из-за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опуска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 не открывается окно!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366BCE-2B8D-CD00-3E17-7B9A4BD9B3C6}"/>
              </a:ext>
            </a:extLst>
          </p:cNvPr>
          <p:cNvSpPr txBox="1"/>
          <p:nvPr/>
        </p:nvSpPr>
        <p:spPr>
          <a:xfrm>
            <a:off x="226830" y="8186140"/>
            <a:ext cx="58968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окон.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CDE0772-3249-8700-503A-718576098F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542587"/>
            <a:ext cx="5553075" cy="2819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6FA674F-79FF-B153-2E7D-6F33A96372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41" y="4911805"/>
            <a:ext cx="2724322" cy="272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34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1280EF-6D2D-A04C-44C8-247056F349E9}"/>
              </a:ext>
            </a:extLst>
          </p:cNvPr>
          <p:cNvSpPr txBox="1"/>
          <p:nvPr/>
        </p:nvSpPr>
        <p:spPr>
          <a:xfrm>
            <a:off x="154452" y="475284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Маленькая ниша для штор, не учли радиатор и вынос подоконника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CF09A2-91C2-C954-E91B-967509A612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66" y="1572799"/>
            <a:ext cx="3587522" cy="34839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A87318-C1A7-0DD0-2403-A9B3197A39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7098" y="5649405"/>
            <a:ext cx="2533318" cy="3483945"/>
          </a:xfrm>
          <a:prstGeom prst="rect">
            <a:avLst/>
          </a:prstGeom>
        </p:spPr>
      </p:pic>
      <p:sp>
        <p:nvSpPr>
          <p:cNvPr id="13" name="Знак ''плюс'' 12">
            <a:extLst>
              <a:ext uri="{FF2B5EF4-FFF2-40B4-BE49-F238E27FC236}">
                <a16:creationId xmlns:a16="http://schemas.microsoft.com/office/drawing/2014/main" id="{5BDF48F3-026D-615D-72E5-CE2A2F1B9086}"/>
              </a:ext>
            </a:extLst>
          </p:cNvPr>
          <p:cNvSpPr/>
          <p:nvPr/>
        </p:nvSpPr>
        <p:spPr>
          <a:xfrm>
            <a:off x="3691821" y="5694231"/>
            <a:ext cx="591422" cy="62841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BD530D-C7BC-E0EC-F154-625E77CDE4FE}"/>
              </a:ext>
            </a:extLst>
          </p:cNvPr>
          <p:cNvSpPr txBox="1"/>
          <p:nvPr/>
        </p:nvSpPr>
        <p:spPr>
          <a:xfrm>
            <a:off x="465263" y="6972130"/>
            <a:ext cx="3113204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делаем грамотно размеры, высчитываем глубину ниши для штор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262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C5A6C77-0AAB-6954-DAA0-446520CD5F26}"/>
              </a:ext>
            </a:extLst>
          </p:cNvPr>
          <p:cNvSpPr txBox="1"/>
          <p:nvPr/>
        </p:nvSpPr>
        <p:spPr>
          <a:xfrm>
            <a:off x="82841" y="475284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учли, что нужно больше розеток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AF8A78B-A271-C9DD-A139-FCBF0F83C5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403" y="4780398"/>
            <a:ext cx="3975690" cy="32839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CECC37-3CC9-4A5A-CE18-536D8E88E434}"/>
              </a:ext>
            </a:extLst>
          </p:cNvPr>
          <p:cNvSpPr txBox="1"/>
          <p:nvPr/>
        </p:nvSpPr>
        <p:spPr>
          <a:xfrm>
            <a:off x="21066" y="8393435"/>
            <a:ext cx="6475611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проходить мысленно все пути включения, выключения, добавить еще пару лишних, возможно потом вы купите еще гаджетов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289B80-BA7B-623B-1910-6E4027D9E3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699" y="1756421"/>
            <a:ext cx="4763099" cy="259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207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AEF710-E865-6A19-4524-5F532074CE94}"/>
              </a:ext>
            </a:extLst>
          </p:cNvPr>
          <p:cNvSpPr txBox="1"/>
          <p:nvPr/>
        </p:nvSpPr>
        <p:spPr>
          <a:xfrm>
            <a:off x="-18273" y="302522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Забыли розетку для холодильника, духовки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вытяжки, на фартук и т.д.!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CCDB4E-332C-C901-C88E-DCD64B12EC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5772" y="1389231"/>
            <a:ext cx="3175683" cy="3563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458B01-32A0-8EF6-B850-09FD24631B98}"/>
              </a:ext>
            </a:extLst>
          </p:cNvPr>
          <p:cNvSpPr txBox="1"/>
          <p:nvPr/>
        </p:nvSpPr>
        <p:spPr>
          <a:xfrm>
            <a:off x="82841" y="8834193"/>
            <a:ext cx="654909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проходить мысленно все пути включения, выключения.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EAA916-E32E-C0D8-3406-A00FADC745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2" y="5005897"/>
            <a:ext cx="4416220" cy="20853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42A988-8218-959B-2310-794F3D8132E7}"/>
              </a:ext>
            </a:extLst>
          </p:cNvPr>
          <p:cNvSpPr txBox="1"/>
          <p:nvPr/>
        </p:nvSpPr>
        <p:spPr>
          <a:xfrm>
            <a:off x="34427" y="7064524"/>
            <a:ext cx="6379356" cy="26776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необходимо расположить спец.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розетки в РП, то: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Варочная панель-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50мм от УЧП;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встроенный - 50мм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отдельностоящий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- 50мм от УЧП в том же месте, лучше к краю, а не по центру;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П/М машина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 в соседнем модуле на любой высоте до столешницы;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Духовк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а- если встроена в пенал - снизу на высоте 50 мм от УЧП, если шнур короткий 1000мм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Вытяжка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– сбоку от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вентканала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902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97B0F-8274-FD12-B8B8-292BCA64A326}"/>
              </a:ext>
            </a:extLst>
          </p:cNvPr>
          <p:cNvSpPr txBox="1"/>
          <p:nvPr/>
        </p:nvSpPr>
        <p:spPr>
          <a:xfrm>
            <a:off x="-117019" y="390357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оставили место для наличника при возведении проема!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283DFE-BE46-8F1A-9457-DD27E8FFBD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72" y="1578268"/>
            <a:ext cx="2809933" cy="38025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5B51042-3EE8-E567-FF43-2484ADE64C1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 b="5204"/>
          <a:stretch/>
        </p:blipFill>
        <p:spPr>
          <a:xfrm>
            <a:off x="3707548" y="1589271"/>
            <a:ext cx="2347813" cy="38025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59AE422-F2E7-EB85-992B-5EFA7FE25699}"/>
              </a:ext>
            </a:extLst>
          </p:cNvPr>
          <p:cNvSpPr txBox="1"/>
          <p:nvPr/>
        </p:nvSpPr>
        <p:spPr>
          <a:xfrm>
            <a:off x="751216" y="8608192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оставлять место для наличника по возможности.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656EA8-ACFD-49A3-035F-7AB99EA5E7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070" y="5651310"/>
            <a:ext cx="2238189" cy="298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84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956828-904B-36B3-117F-B0D4AC04661B}"/>
              </a:ext>
            </a:extLst>
          </p:cNvPr>
          <p:cNvSpPr txBox="1"/>
          <p:nvPr/>
        </p:nvSpPr>
        <p:spPr>
          <a:xfrm>
            <a:off x="479745" y="8562844"/>
            <a:ext cx="5355563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тех.карту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раковину и кран согласно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тех.картам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А еще лучше замерять по факту к раковине «примерять» кран.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22BE50-F5F8-F49B-B7FB-405DF2C24C4E}"/>
              </a:ext>
            </a:extLst>
          </p:cNvPr>
          <p:cNvSpPr txBox="1"/>
          <p:nvPr/>
        </p:nvSpPr>
        <p:spPr>
          <a:xfrm>
            <a:off x="-523202" y="475284"/>
            <a:ext cx="7361456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Неправильно выбрали смеситель для раковины!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4730549-0E96-072E-BFA4-B73ABA9357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7" y="1381390"/>
            <a:ext cx="3082050" cy="273103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51B8E65-6FC3-28D5-A76E-DFE1C7F74F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447" y="1503729"/>
            <a:ext cx="2449190" cy="32092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AC110D-D642-F54A-5F02-6802E27F9B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697" y="4817736"/>
            <a:ext cx="3819544" cy="268864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F6D1C5-4EE7-288D-5C63-AC6DB8B091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3447" y="6097796"/>
            <a:ext cx="2450574" cy="2248233"/>
          </a:xfrm>
          <a:prstGeom prst="rect">
            <a:avLst/>
          </a:prstGeom>
        </p:spPr>
      </p:pic>
      <p:sp>
        <p:nvSpPr>
          <p:cNvPr id="20" name="Знак ''плюс'' 19">
            <a:extLst>
              <a:ext uri="{FF2B5EF4-FFF2-40B4-BE49-F238E27FC236}">
                <a16:creationId xmlns:a16="http://schemas.microsoft.com/office/drawing/2014/main" id="{97D269BF-9330-4E59-7AD0-524ACE26967C}"/>
              </a:ext>
            </a:extLst>
          </p:cNvPr>
          <p:cNvSpPr/>
          <p:nvPr/>
        </p:nvSpPr>
        <p:spPr>
          <a:xfrm>
            <a:off x="2400195" y="4812194"/>
            <a:ext cx="596765" cy="67877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50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72091">
              <a:srgbClr val="155F8F">
                <a:alpha val="80000"/>
                <a:lumMod val="68000"/>
                <a:lumOff val="32000"/>
              </a:srgbClr>
            </a:gs>
            <a:gs pos="37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956828-904B-36B3-117F-B0D4AC04661B}"/>
              </a:ext>
            </a:extLst>
          </p:cNvPr>
          <p:cNvSpPr txBox="1"/>
          <p:nvPr/>
        </p:nvSpPr>
        <p:spPr>
          <a:xfrm>
            <a:off x="527194" y="7105013"/>
            <a:ext cx="5355563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Делать по проекту. Проектная документация позволяет исключить постоянные переделки во время ремонта, а также рассчитать необходимое количество материалов.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22BE50-F5F8-F49B-B7FB-405DF2C24C4E}"/>
              </a:ext>
            </a:extLst>
          </p:cNvPr>
          <p:cNvSpPr txBox="1"/>
          <p:nvPr/>
        </p:nvSpPr>
        <p:spPr>
          <a:xfrm>
            <a:off x="-515865" y="502158"/>
            <a:ext cx="7361456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Потратили больше время и денег на переделки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4D448D-1136-6F5C-DF5F-ED516AC605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5809"/>
          <a:stretch/>
        </p:blipFill>
        <p:spPr>
          <a:xfrm>
            <a:off x="1143000" y="2237874"/>
            <a:ext cx="4333831" cy="4070053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590272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4934" y="46325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28E91D4-1508-FB6B-21BD-C39469F8B677}"/>
              </a:ext>
            </a:extLst>
          </p:cNvPr>
          <p:cNvSpPr/>
          <p:nvPr/>
        </p:nvSpPr>
        <p:spPr>
          <a:xfrm>
            <a:off x="3253638" y="4910504"/>
            <a:ext cx="3086056" cy="5632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7A844D-1B7E-6EE7-9D94-42FCF97AC94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3"/>
          <a:stretch/>
        </p:blipFill>
        <p:spPr>
          <a:xfrm>
            <a:off x="297816" y="2736506"/>
            <a:ext cx="2832049" cy="36668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98116AA-D84C-FB2E-273A-574D4795623C}"/>
              </a:ext>
            </a:extLst>
          </p:cNvPr>
          <p:cNvSpPr txBox="1"/>
          <p:nvPr/>
        </p:nvSpPr>
        <p:spPr>
          <a:xfrm>
            <a:off x="432530" y="528801"/>
            <a:ext cx="5575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chemeClr val="bg1"/>
                </a:solidFill>
              </a:rPr>
              <a:t>Это только часть ошибок</a:t>
            </a:r>
            <a:r>
              <a:rPr lang="ru-RU" dirty="0">
                <a:solidFill>
                  <a:schemeClr val="bg1"/>
                </a:solidFill>
              </a:rPr>
              <a:t>,  </a:t>
            </a:r>
            <a:r>
              <a:rPr lang="ru-RU">
                <a:solidFill>
                  <a:schemeClr val="bg1"/>
                </a:solidFill>
              </a:rPr>
              <a:t>которые совершают люди </a:t>
            </a:r>
            <a:r>
              <a:rPr lang="ru-RU" dirty="0">
                <a:solidFill>
                  <a:schemeClr val="bg1"/>
                </a:solidFill>
              </a:rPr>
              <a:t>во время ремонта и без проекта.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7B958D-3282-165C-C3F1-A20C279CF47E}"/>
              </a:ext>
            </a:extLst>
          </p:cNvPr>
          <p:cNvSpPr txBox="1"/>
          <p:nvPr/>
        </p:nvSpPr>
        <p:spPr>
          <a:xfrm>
            <a:off x="408016" y="1288005"/>
            <a:ext cx="55759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Если не хотите сами заниматься ремонтом, следить за строителями и самостоятельно подбирать материалы, мебель, свет и </a:t>
            </a:r>
            <a:r>
              <a:rPr lang="ru-RU" dirty="0" err="1">
                <a:solidFill>
                  <a:schemeClr val="bg1"/>
                </a:solidFill>
              </a:rPr>
              <a:t>т.д</a:t>
            </a:r>
            <a:r>
              <a:rPr lang="ru-RU" dirty="0">
                <a:solidFill>
                  <a:schemeClr val="bg1"/>
                </a:solidFill>
              </a:rPr>
              <a:t>, то закажите  консультацию или дизайн-проект.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E296AE-B1DF-F45C-DE35-22CE96CA17F0}"/>
              </a:ext>
            </a:extLst>
          </p:cNvPr>
          <p:cNvSpPr txBox="1"/>
          <p:nvPr/>
        </p:nvSpPr>
        <p:spPr>
          <a:xfrm>
            <a:off x="3244779" y="2885422"/>
            <a:ext cx="31962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Дизайн студия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POLINA CHAPLANOVA </a:t>
            </a:r>
            <a:r>
              <a:rPr lang="en-US" dirty="0">
                <a:solidFill>
                  <a:srgbClr val="FF0000"/>
                </a:solidFill>
              </a:rPr>
              <a:t>DESIDN</a:t>
            </a:r>
          </a:p>
          <a:p>
            <a:r>
              <a:rPr lang="ru-RU" dirty="0">
                <a:solidFill>
                  <a:schemeClr val="bg1"/>
                </a:solidFill>
              </a:rPr>
              <a:t>разработает для вас дизайн-проект, сохранит ваше время и нервы во время ремонта.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94D50C-67A7-5DA3-F275-34B69B70DC3D}"/>
              </a:ext>
            </a:extLst>
          </p:cNvPr>
          <p:cNvSpPr txBox="1"/>
          <p:nvPr/>
        </p:nvSpPr>
        <p:spPr>
          <a:xfrm>
            <a:off x="3046495" y="5744532"/>
            <a:ext cx="3293199" cy="30401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olinachaplanova.com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+7(903)792-34-98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@polina_chaplanova_design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17D9BDB-5B3A-9DDC-C762-36577926FF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88" y="6711066"/>
            <a:ext cx="1715904" cy="171590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AAAF7FF-9831-37B8-DAF7-25014E46CC6E}"/>
              </a:ext>
            </a:extLst>
          </p:cNvPr>
          <p:cNvSpPr txBox="1"/>
          <p:nvPr/>
        </p:nvSpPr>
        <p:spPr>
          <a:xfrm>
            <a:off x="52290" y="8908669"/>
            <a:ext cx="6287404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СЧАСТЛИВ ТОТ КТО СЧАСТЛИВ У СЕБЯ ДОМА</a:t>
            </a:r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A38EF1-A3CA-1CBB-985C-2636AA190822}"/>
              </a:ext>
            </a:extLst>
          </p:cNvPr>
          <p:cNvSpPr txBox="1"/>
          <p:nvPr/>
        </p:nvSpPr>
        <p:spPr>
          <a:xfrm>
            <a:off x="3678153" y="5013882"/>
            <a:ext cx="2124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ОСТАВИТЬ </a:t>
            </a:r>
            <a:r>
              <a:rPr lang="ru-RU" dirty="0">
                <a:solidFill>
                  <a:srgbClr val="FF000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ЗАЯВУ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31053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4239</TotalTime>
  <Words>707</Words>
  <Application>Microsoft Office PowerPoint</Application>
  <PresentationFormat>Лист A4 (210x297 мм)</PresentationFormat>
  <Paragraphs>94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Bookman Old Style</vt:lpstr>
      <vt:lpstr>Calibri</vt:lpstr>
      <vt:lpstr>Calibri Light</vt:lpstr>
      <vt:lpstr>Trebuchet MS</vt:lpstr>
      <vt:lpstr>Берлин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150</cp:revision>
  <dcterms:created xsi:type="dcterms:W3CDTF">2020-09-07T19:51:05Z</dcterms:created>
  <dcterms:modified xsi:type="dcterms:W3CDTF">2024-06-25T14:09:19Z</dcterms:modified>
</cp:coreProperties>
</file>