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0"/>
  </p:notesMasterIdLst>
  <p:sldIdLst>
    <p:sldId id="276" r:id="rId2"/>
    <p:sldId id="292" r:id="rId3"/>
    <p:sldId id="321" r:id="rId4"/>
    <p:sldId id="278" r:id="rId5"/>
    <p:sldId id="294" r:id="rId6"/>
    <p:sldId id="317" r:id="rId7"/>
    <p:sldId id="318" r:id="rId8"/>
    <p:sldId id="297" r:id="rId9"/>
    <p:sldId id="320" r:id="rId10"/>
    <p:sldId id="319" r:id="rId11"/>
    <p:sldId id="301" r:id="rId12"/>
    <p:sldId id="322" r:id="rId13"/>
    <p:sldId id="304" r:id="rId14"/>
    <p:sldId id="323" r:id="rId15"/>
    <p:sldId id="324" r:id="rId16"/>
    <p:sldId id="313" r:id="rId17"/>
    <p:sldId id="315" r:id="rId18"/>
    <p:sldId id="283" r:id="rId1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321"/>
            <p14:sldId id="278"/>
          </p14:sldIdLst>
        </p14:section>
        <p14:section name="Раздел без заголовка" id="{7DD297BF-26AC-4EB2-A072-C81BB3AE8B7A}">
          <p14:sldIdLst>
            <p14:sldId id="294"/>
            <p14:sldId id="317"/>
            <p14:sldId id="318"/>
            <p14:sldId id="297"/>
            <p14:sldId id="320"/>
            <p14:sldId id="319"/>
            <p14:sldId id="301"/>
            <p14:sldId id="322"/>
            <p14:sldId id="304"/>
            <p14:sldId id="323"/>
            <p14:sldId id="324"/>
            <p14:sldId id="313"/>
            <p14:sldId id="315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24.06.2024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24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310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865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5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573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712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95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331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839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564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096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554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101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373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24.06.2024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8.png"/><Relationship Id="rId4" Type="http://schemas.openxmlformats.org/officeDocument/2006/relationships/image" Target="../media/image6.png"/><Relationship Id="rId9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1.jpg"/><Relationship Id="rId4" Type="http://schemas.openxmlformats.org/officeDocument/2006/relationships/image" Target="../media/image6.png"/><Relationship Id="rId9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4.png"/><Relationship Id="rId4" Type="http://schemas.openxmlformats.org/officeDocument/2006/relationships/image" Target="../media/image6.png"/><Relationship Id="rId9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7.png"/><Relationship Id="rId4" Type="http://schemas.openxmlformats.org/officeDocument/2006/relationships/image" Target="../media/image6.pn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1.png"/><Relationship Id="rId5" Type="http://schemas.openxmlformats.org/officeDocument/2006/relationships/image" Target="../media/image7.png"/><Relationship Id="rId10" Type="http://schemas.openxmlformats.org/officeDocument/2006/relationships/image" Target="../media/image40.png"/><Relationship Id="rId4" Type="http://schemas.openxmlformats.org/officeDocument/2006/relationships/image" Target="../media/image6.png"/><Relationship Id="rId9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64263" y="4571696"/>
            <a:ext cx="4863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ОШИБОК В РЕМОНТЕ.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408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F3B340-E2B1-7CE1-2A06-1D8FEFD23F57}"/>
              </a:ext>
            </a:extLst>
          </p:cNvPr>
          <p:cNvSpPr txBox="1"/>
          <p:nvPr/>
        </p:nvSpPr>
        <p:spPr>
          <a:xfrm>
            <a:off x="432775" y="821231"/>
            <a:ext cx="56668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0" dirty="0">
                <a:solidFill>
                  <a:srgbClr val="000000"/>
                </a:solidFill>
                <a:effectLst/>
                <a:latin typeface="Golos"/>
              </a:rPr>
              <a:t>Если Вы только собираетесь  делать ремонт, то этот гайд как раз для Вас</a:t>
            </a:r>
            <a:endParaRPr lang="ru-RU" sz="25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0D77B0-CEC3-E944-57CF-6C4C890ABC6C}"/>
              </a:ext>
            </a:extLst>
          </p:cNvPr>
          <p:cNvSpPr txBox="1"/>
          <p:nvPr/>
        </p:nvSpPr>
        <p:spPr>
          <a:xfrm>
            <a:off x="432775" y="2532089"/>
            <a:ext cx="56668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0" dirty="0">
                <a:solidFill>
                  <a:srgbClr val="000000"/>
                </a:solidFill>
                <a:effectLst/>
                <a:latin typeface="Golos"/>
              </a:rPr>
              <a:t>Тут информация, которая поможет избежать самых распространенных ошибок при создании своего пространства.</a:t>
            </a:r>
            <a:endParaRPr lang="ru-RU" sz="25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03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E19E33-5704-637E-837D-E5E8BA96F7B8}"/>
              </a:ext>
            </a:extLst>
          </p:cNvPr>
          <p:cNvSpPr txBox="1"/>
          <p:nvPr/>
        </p:nvSpPr>
        <p:spPr>
          <a:xfrm>
            <a:off x="382681" y="393704"/>
            <a:ext cx="5827248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открываются створки шкафа (дверь) из-за светильника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77FD8B-87AC-52AF-4CB3-6AF26E537E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204" y="1558948"/>
            <a:ext cx="3467036" cy="37645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BE36E8-76B9-4E7A-7F7B-D7E6888D84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905" y="5545891"/>
            <a:ext cx="5660799" cy="25264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823048-BC52-C75D-AC14-5B45E0254F74}"/>
              </a:ext>
            </a:extLst>
          </p:cNvPr>
          <p:cNvSpPr txBox="1"/>
          <p:nvPr/>
        </p:nvSpPr>
        <p:spPr>
          <a:xfrm>
            <a:off x="229864" y="8316594"/>
            <a:ext cx="5896840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 и открывание дверей шкафа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505FC8-D27B-C55A-4ADB-D23C1CFB1B08}"/>
              </a:ext>
            </a:extLst>
          </p:cNvPr>
          <p:cNvSpPr txBox="1"/>
          <p:nvPr/>
        </p:nvSpPr>
        <p:spPr>
          <a:xfrm>
            <a:off x="82841" y="530973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1.а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открываются окна на балконе из-за светильников!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C974F8-389E-5FDB-639A-59342E3CAD4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9"/>
          <a:stretch/>
        </p:blipFill>
        <p:spPr>
          <a:xfrm>
            <a:off x="691854" y="1523803"/>
            <a:ext cx="5016879" cy="31843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F690A6-67F7-DD0E-72CC-C1F7ADFCC1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145" y="4723477"/>
            <a:ext cx="2236295" cy="29831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B91978-DB44-327A-FF36-5D593AC57170}"/>
              </a:ext>
            </a:extLst>
          </p:cNvPr>
          <p:cNvSpPr txBox="1"/>
          <p:nvPr/>
        </p:nvSpPr>
        <p:spPr>
          <a:xfrm>
            <a:off x="421804" y="8277659"/>
            <a:ext cx="589684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 и открывание окон.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742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A51063-76AA-B0A1-E3BB-E0575E96E6EC}"/>
              </a:ext>
            </a:extLst>
          </p:cNvPr>
          <p:cNvSpPr txBox="1"/>
          <p:nvPr/>
        </p:nvSpPr>
        <p:spPr>
          <a:xfrm>
            <a:off x="289018" y="622039"/>
            <a:ext cx="5896840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1.б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открывание дверь «бьет» бра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6CD3A4-5C56-3C2F-CFB9-6D80033AE1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567753"/>
            <a:ext cx="3193749" cy="341680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644E0AC-A067-EE1A-5849-EFB7B85725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5597" y="5489340"/>
            <a:ext cx="3366674" cy="25647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9E390B9-BC23-D2D9-F80E-47902844EC5D}"/>
              </a:ext>
            </a:extLst>
          </p:cNvPr>
          <p:cNvSpPr txBox="1"/>
          <p:nvPr/>
        </p:nvSpPr>
        <p:spPr>
          <a:xfrm>
            <a:off x="64598" y="8413163"/>
            <a:ext cx="6185858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что располагается за дверью.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Ставить ограничитель, цепочку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D6B47B8-612A-2F50-8644-17FD1F0075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344" y="1421058"/>
            <a:ext cx="2839887" cy="378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04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62985B-5DEC-6C13-05A3-D950CC0B773A}"/>
              </a:ext>
            </a:extLst>
          </p:cNvPr>
          <p:cNvSpPr txBox="1"/>
          <p:nvPr/>
        </p:nvSpPr>
        <p:spPr>
          <a:xfrm>
            <a:off x="-57768" y="475284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Из-за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 не открывается окно!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366BCE-2B8D-CD00-3E17-7B9A4BD9B3C6}"/>
              </a:ext>
            </a:extLst>
          </p:cNvPr>
          <p:cNvSpPr txBox="1"/>
          <p:nvPr/>
        </p:nvSpPr>
        <p:spPr>
          <a:xfrm>
            <a:off x="226830" y="8186140"/>
            <a:ext cx="589684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 и открывание окон.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CDE0772-3249-8700-503A-718576098F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542587"/>
            <a:ext cx="5553075" cy="2819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6FA674F-79FF-B153-2E7D-6F33A96372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841" y="4911805"/>
            <a:ext cx="2724322" cy="272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34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280EF-6D2D-A04C-44C8-247056F349E9}"/>
              </a:ext>
            </a:extLst>
          </p:cNvPr>
          <p:cNvSpPr txBox="1"/>
          <p:nvPr/>
        </p:nvSpPr>
        <p:spPr>
          <a:xfrm>
            <a:off x="154452" y="475284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Маленькая ниша для штор, не учли радиатор и вынос подоконника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CF09A2-91C2-C954-E91B-967509A612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66" y="1572799"/>
            <a:ext cx="3587522" cy="34839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A87318-C1A7-0DD0-2403-A9B3197A39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7098" y="5649405"/>
            <a:ext cx="2533318" cy="3483945"/>
          </a:xfrm>
          <a:prstGeom prst="rect">
            <a:avLst/>
          </a:prstGeom>
        </p:spPr>
      </p:pic>
      <p:sp>
        <p:nvSpPr>
          <p:cNvPr id="13" name="Знак ''плюс'' 12">
            <a:extLst>
              <a:ext uri="{FF2B5EF4-FFF2-40B4-BE49-F238E27FC236}">
                <a16:creationId xmlns:a16="http://schemas.microsoft.com/office/drawing/2014/main" id="{5BDF48F3-026D-615D-72E5-CE2A2F1B9086}"/>
              </a:ext>
            </a:extLst>
          </p:cNvPr>
          <p:cNvSpPr/>
          <p:nvPr/>
        </p:nvSpPr>
        <p:spPr>
          <a:xfrm>
            <a:off x="3691821" y="5694231"/>
            <a:ext cx="591422" cy="628410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BD530D-C7BC-E0EC-F154-625E77CDE4FE}"/>
              </a:ext>
            </a:extLst>
          </p:cNvPr>
          <p:cNvSpPr txBox="1"/>
          <p:nvPr/>
        </p:nvSpPr>
        <p:spPr>
          <a:xfrm>
            <a:off x="483288" y="7669678"/>
            <a:ext cx="3113204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делаем грамотно размеры, высчитываем глубину ниши для штор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2622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5A6C77-0AAB-6954-DAA0-446520CD5F26}"/>
              </a:ext>
            </a:extLst>
          </p:cNvPr>
          <p:cNvSpPr txBox="1"/>
          <p:nvPr/>
        </p:nvSpPr>
        <p:spPr>
          <a:xfrm>
            <a:off x="82841" y="475284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Забыли про выключатель и розетки у кровати!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2D5BACE-1C27-191A-7614-93A7FEB1BB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9369" y="4743046"/>
            <a:ext cx="3619449" cy="397221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AF8A78B-A271-C9DD-A139-FCBF0F83C5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13" y="1262170"/>
            <a:ext cx="3975690" cy="32839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8CECC37-3CC9-4A5A-CE18-536D8E88E434}"/>
              </a:ext>
            </a:extLst>
          </p:cNvPr>
          <p:cNvSpPr txBox="1"/>
          <p:nvPr/>
        </p:nvSpPr>
        <p:spPr>
          <a:xfrm>
            <a:off x="-10556" y="8773534"/>
            <a:ext cx="6475611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проходить мысленно все пути включения, выключения.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207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AEF710-E865-6A19-4524-5F532074CE94}"/>
              </a:ext>
            </a:extLst>
          </p:cNvPr>
          <p:cNvSpPr txBox="1"/>
          <p:nvPr/>
        </p:nvSpPr>
        <p:spPr>
          <a:xfrm>
            <a:off x="-18273" y="302522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Забыли розетку для холодильника, духовки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вытяжки, на фартук и т.д.!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CCDB4E-332C-C901-C88E-DCD64B12EC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5772" y="1389231"/>
            <a:ext cx="3175683" cy="35637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458B01-32A0-8EF6-B850-09FD24631B98}"/>
              </a:ext>
            </a:extLst>
          </p:cNvPr>
          <p:cNvSpPr txBox="1"/>
          <p:nvPr/>
        </p:nvSpPr>
        <p:spPr>
          <a:xfrm>
            <a:off x="82841" y="8834193"/>
            <a:ext cx="6549091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проходить мысленно все пути включения, выключения.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EAA916-E32E-C0D8-3406-A00FADC745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2" y="5005897"/>
            <a:ext cx="4416220" cy="20853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42A988-8218-959B-2310-794F3D8132E7}"/>
              </a:ext>
            </a:extLst>
          </p:cNvPr>
          <p:cNvSpPr txBox="1"/>
          <p:nvPr/>
        </p:nvSpPr>
        <p:spPr>
          <a:xfrm>
            <a:off x="34427" y="7064524"/>
            <a:ext cx="6379356" cy="26776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необходимо расположить спец.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розетки в РП, то: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Варочная панель-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50мм от УЧП;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Холодильник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встроенный - 50мм от УЧП в соседний модуль;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Холодильник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отдельностоящий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- 50мм от УЧП в том же месте, лучше к краю, а не по центру;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П/М машина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  в соседнем модуле на любой высоте до столешницы;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Духовк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а- если встроена в пенал - снизу на высоте 50 мм от УЧП, если шнур короткий 1000мм от УЧП в соседний модуль;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Вытяжка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– сбоку от </a:t>
            </a:r>
            <a:r>
              <a:rPr lang="ru-RU" sz="1200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вентканала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902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97B0F-8274-FD12-B8B8-292BCA64A326}"/>
              </a:ext>
            </a:extLst>
          </p:cNvPr>
          <p:cNvSpPr txBox="1"/>
          <p:nvPr/>
        </p:nvSpPr>
        <p:spPr>
          <a:xfrm>
            <a:off x="-117019" y="390357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оставили место для наличника при возведении проема!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283DFE-BE46-8F1A-9457-DD27E8FFBD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472" y="1578268"/>
            <a:ext cx="2809933" cy="38025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5B51042-3EE8-E567-FF43-2484ADE64C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" b="5204"/>
          <a:stretch/>
        </p:blipFill>
        <p:spPr>
          <a:xfrm>
            <a:off x="3707548" y="1589271"/>
            <a:ext cx="2347813" cy="38025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59AE422-F2E7-EB85-992B-5EFA7FE25699}"/>
              </a:ext>
            </a:extLst>
          </p:cNvPr>
          <p:cNvSpPr txBox="1"/>
          <p:nvPr/>
        </p:nvSpPr>
        <p:spPr>
          <a:xfrm>
            <a:off x="751216" y="8608192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оставлять место для наличника по возможности.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656EA8-ACFD-49A3-035F-7AB99EA5E7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070" y="5651310"/>
            <a:ext cx="2238189" cy="298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84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DBB4F-7BEC-056C-8691-9F1C4E1FA1FB}"/>
              </a:ext>
            </a:extLst>
          </p:cNvPr>
          <p:cNvSpPr txBox="1"/>
          <p:nvPr/>
        </p:nvSpPr>
        <p:spPr>
          <a:xfrm>
            <a:off x="58643" y="324098"/>
            <a:ext cx="6573290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Толщина плинтуса больше чем наличника!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DCE61A-B5BF-D9CF-3BEE-CB4B8626CD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19" y="1301058"/>
            <a:ext cx="4404550" cy="29608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E0B8EE-7DBD-44BD-649F-F90A474CFE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16" y="4458876"/>
            <a:ext cx="3171738" cy="30880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66D365-1A50-0F9F-787F-7992221AD4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527" y="5907508"/>
            <a:ext cx="2678917" cy="2678917"/>
          </a:xfrm>
          <a:prstGeom prst="rect">
            <a:avLst/>
          </a:prstGeom>
        </p:spPr>
      </p:pic>
      <p:sp>
        <p:nvSpPr>
          <p:cNvPr id="14" name="Знак ''плюс'' 13">
            <a:extLst>
              <a:ext uri="{FF2B5EF4-FFF2-40B4-BE49-F238E27FC236}">
                <a16:creationId xmlns:a16="http://schemas.microsoft.com/office/drawing/2014/main" id="{D4483171-5853-BE2B-490B-8B63275305A1}"/>
              </a:ext>
            </a:extLst>
          </p:cNvPr>
          <p:cNvSpPr/>
          <p:nvPr/>
        </p:nvSpPr>
        <p:spPr>
          <a:xfrm>
            <a:off x="452134" y="4558653"/>
            <a:ext cx="697301" cy="763398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Знак ''плюс'' 14">
            <a:extLst>
              <a:ext uri="{FF2B5EF4-FFF2-40B4-BE49-F238E27FC236}">
                <a16:creationId xmlns:a16="http://schemas.microsoft.com/office/drawing/2014/main" id="{C14D1B1B-6AF7-FE2F-546C-A6190E9F1E99}"/>
              </a:ext>
            </a:extLst>
          </p:cNvPr>
          <p:cNvSpPr/>
          <p:nvPr/>
        </p:nvSpPr>
        <p:spPr>
          <a:xfrm>
            <a:off x="3301067" y="6002895"/>
            <a:ext cx="697301" cy="763398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44E4A1-179D-FEAE-6593-229122093858}"/>
              </a:ext>
            </a:extLst>
          </p:cNvPr>
          <p:cNvSpPr txBox="1"/>
          <p:nvPr/>
        </p:nvSpPr>
        <p:spPr>
          <a:xfrm>
            <a:off x="847093" y="8683250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чертить разрез/предусмотреть «сапожок» у наличника, подрезать под 45.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60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699E2B-DCE2-BFB8-98AB-01E7234ED53B}"/>
              </a:ext>
            </a:extLst>
          </p:cNvPr>
          <p:cNvSpPr txBox="1"/>
          <p:nvPr/>
        </p:nvSpPr>
        <p:spPr>
          <a:xfrm>
            <a:off x="-680195" y="475284"/>
            <a:ext cx="7760977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учли открывание дверей и ящиков!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EEC5F6-B653-289B-3F2C-50A9BD5989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669" y="1452244"/>
            <a:ext cx="3254392" cy="31077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623487E-9470-70B2-2031-942BA584AE0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8"/>
          <a:stretch/>
        </p:blipFill>
        <p:spPr>
          <a:xfrm>
            <a:off x="3240892" y="2502962"/>
            <a:ext cx="3028918" cy="39086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ABEF27-F3D6-7768-AB09-68429E786EB3}"/>
              </a:ext>
            </a:extLst>
          </p:cNvPr>
          <p:cNvSpPr txBox="1"/>
          <p:nvPr/>
        </p:nvSpPr>
        <p:spPr>
          <a:xfrm>
            <a:off x="620079" y="8600620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 на чертежи, указывать открывание дверей.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F6FA153-9BD2-D1DE-CACD-45725E8E2B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69" y="5410270"/>
            <a:ext cx="2307596" cy="275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7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218861-1639-E7C3-F9AB-A09DB1C0F0B9}"/>
              </a:ext>
            </a:extLst>
          </p:cNvPr>
          <p:cNvSpPr txBox="1"/>
          <p:nvPr/>
        </p:nvSpPr>
        <p:spPr>
          <a:xfrm>
            <a:off x="-167425" y="425293"/>
            <a:ext cx="65732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проекте электрики не учли производителя! 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72C703-BEA2-29B2-390D-E642E13968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1402254"/>
            <a:ext cx="4901172" cy="27008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956828-904B-36B3-117F-B0D4AC04661B}"/>
              </a:ext>
            </a:extLst>
          </p:cNvPr>
          <p:cNvSpPr txBox="1"/>
          <p:nvPr/>
        </p:nvSpPr>
        <p:spPr>
          <a:xfrm>
            <a:off x="479745" y="8562844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выбирать производителя и коллекцию заранее.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0AEF91C-FF4E-4A96-7D39-416093D587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745" y="4393255"/>
            <a:ext cx="3182952" cy="37046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CAC0EA-E061-C086-0F85-D1B98BCD26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3764" y="4249075"/>
            <a:ext cx="3412797" cy="1031157"/>
          </a:xfrm>
          <a:prstGeom prst="rect">
            <a:avLst/>
          </a:prstGeom>
        </p:spPr>
      </p:pic>
      <p:sp>
        <p:nvSpPr>
          <p:cNvPr id="16" name="Знак ''плюс'' 15">
            <a:extLst>
              <a:ext uri="{FF2B5EF4-FFF2-40B4-BE49-F238E27FC236}">
                <a16:creationId xmlns:a16="http://schemas.microsoft.com/office/drawing/2014/main" id="{8125CAF6-014F-80FC-48B0-EF1FC8448F59}"/>
              </a:ext>
            </a:extLst>
          </p:cNvPr>
          <p:cNvSpPr/>
          <p:nvPr/>
        </p:nvSpPr>
        <p:spPr>
          <a:xfrm>
            <a:off x="5728333" y="3880645"/>
            <a:ext cx="596765" cy="678770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82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956828-904B-36B3-117F-B0D4AC04661B}"/>
              </a:ext>
            </a:extLst>
          </p:cNvPr>
          <p:cNvSpPr txBox="1"/>
          <p:nvPr/>
        </p:nvSpPr>
        <p:spPr>
          <a:xfrm>
            <a:off x="479745" y="8562844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чертить раковину и кран согласно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тех.картам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22BE50-F5F8-F49B-B7FB-405DF2C24C4E}"/>
              </a:ext>
            </a:extLst>
          </p:cNvPr>
          <p:cNvSpPr txBox="1"/>
          <p:nvPr/>
        </p:nvSpPr>
        <p:spPr>
          <a:xfrm>
            <a:off x="-523202" y="475284"/>
            <a:ext cx="7361456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Неправильно выбрали смеситель для раковины!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730549-0E96-072E-BFA4-B73ABA9357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7" y="1381390"/>
            <a:ext cx="3082050" cy="273103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51B8E65-6FC3-28D5-A76E-DFE1C7F74F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447" y="1503729"/>
            <a:ext cx="2449190" cy="320928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2AC110D-D642-F54A-5F02-6802E27F9B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0697" y="4817736"/>
            <a:ext cx="3819544" cy="268864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F6D1C5-4EE7-288D-5C63-AC6DB8B091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3447" y="6097796"/>
            <a:ext cx="2450574" cy="2248233"/>
          </a:xfrm>
          <a:prstGeom prst="rect">
            <a:avLst/>
          </a:prstGeom>
        </p:spPr>
      </p:pic>
      <p:sp>
        <p:nvSpPr>
          <p:cNvPr id="20" name="Знак ''плюс'' 19">
            <a:extLst>
              <a:ext uri="{FF2B5EF4-FFF2-40B4-BE49-F238E27FC236}">
                <a16:creationId xmlns:a16="http://schemas.microsoft.com/office/drawing/2014/main" id="{97D269BF-9330-4E59-7AD0-524ACE26967C}"/>
              </a:ext>
            </a:extLst>
          </p:cNvPr>
          <p:cNvSpPr/>
          <p:nvPr/>
        </p:nvSpPr>
        <p:spPr>
          <a:xfrm>
            <a:off x="2400195" y="4812194"/>
            <a:ext cx="596765" cy="678770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272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2902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24AAC1-22D7-F840-B857-F61EA0CD25CE}"/>
              </a:ext>
            </a:extLst>
          </p:cNvPr>
          <p:cNvSpPr txBox="1"/>
          <p:nvPr/>
        </p:nvSpPr>
        <p:spPr>
          <a:xfrm>
            <a:off x="382681" y="457299"/>
            <a:ext cx="6184231" cy="8617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Хотите ответ от опытного дизайнера?</a:t>
            </a:r>
          </a:p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 спросите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4CF75E-F728-38C2-6886-F55449980499}"/>
              </a:ext>
            </a:extLst>
          </p:cNvPr>
          <p:cNvSpPr txBox="1"/>
          <p:nvPr/>
        </p:nvSpPr>
        <p:spPr>
          <a:xfrm>
            <a:off x="382681" y="1348483"/>
            <a:ext cx="5802097" cy="4339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Задайте свой вопрос в сфере дизайн интерьера и получить профессиональный ответ от Полины </a:t>
            </a:r>
            <a:r>
              <a:rPr lang="ru-RU" sz="12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Чаплановой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Что ещё в закрытом телеграмм- канале (группе)</a:t>
            </a: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Анонсы выставок и мероприятий по дизайну интерьера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Тенденции в мире дизайна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Интересные ссылки, полезные статьи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Интересные истории дизайнера о профессии дизайнер интерьера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Ошибки дизайнеров, строителей и не только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Тренировка </a:t>
            </a:r>
            <a:r>
              <a:rPr lang="ru-RU" sz="12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насмотренности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 запросу онлайн встречи в зуме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40A928-5F36-E354-91DF-C22BEC918A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41" y="5185876"/>
            <a:ext cx="2577449" cy="45821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8FB5545-EBF4-B498-729C-DDB1051904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891" y="5834096"/>
            <a:ext cx="1744095" cy="17440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78D334-4FA2-779C-A470-BF68FF225BC6}"/>
              </a:ext>
            </a:extLst>
          </p:cNvPr>
          <p:cNvSpPr txBox="1"/>
          <p:nvPr/>
        </p:nvSpPr>
        <p:spPr>
          <a:xfrm>
            <a:off x="319312" y="7724235"/>
            <a:ext cx="3831583" cy="8617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Закрытый телеграмм-канал "Спроси дизайнера"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310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2902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24AAC1-22D7-F840-B857-F61EA0CD25CE}"/>
              </a:ext>
            </a:extLst>
          </p:cNvPr>
          <p:cNvSpPr txBox="1"/>
          <p:nvPr/>
        </p:nvSpPr>
        <p:spPr>
          <a:xfrm>
            <a:off x="2673219" y="588777"/>
            <a:ext cx="2017514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ПОДАРКИ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4CF75E-F728-38C2-6886-F55449980499}"/>
              </a:ext>
            </a:extLst>
          </p:cNvPr>
          <p:cNvSpPr txBox="1"/>
          <p:nvPr/>
        </p:nvSpPr>
        <p:spPr>
          <a:xfrm>
            <a:off x="443954" y="4446464"/>
            <a:ext cx="5801551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 ПОСТОМ С ПРЯМЫМ ЭФИРОМ</a:t>
            </a:r>
          </a:p>
          <a:p>
            <a:pPr algn="l"/>
            <a:endParaRPr lang="ru-RU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НАПИСАТЬ КОММЕНТРИЙ </a:t>
            </a:r>
          </a:p>
          <a:p>
            <a:pPr algn="l"/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«Хочу консультацию дизайнера интерьера»</a:t>
            </a:r>
          </a:p>
          <a:p>
            <a:pPr algn="l"/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ВЫИГРЫВАЙТЕ ОНЛАЙН КОНСУЛЬТАЦИЮ 30 МИНТУ ДИЗАЙНЕРА ИНТЕРЕЬРА</a:t>
            </a:r>
            <a:endParaRPr lang="ru-RU" sz="20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DEEAD1-45F4-935D-23E9-813272FE2A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21" y="1179324"/>
            <a:ext cx="3052011" cy="305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16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046" y="6593480"/>
            <a:ext cx="1715904" cy="171590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91968B-4008-F7D0-0BBD-6F26486879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2" y="1197506"/>
            <a:ext cx="3363363" cy="50532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A3C18A9-AF9F-103A-7DEC-692F42D2F2FA}"/>
              </a:ext>
            </a:extLst>
          </p:cNvPr>
          <p:cNvSpPr txBox="1"/>
          <p:nvPr/>
        </p:nvSpPr>
        <p:spPr>
          <a:xfrm>
            <a:off x="1643535" y="595314"/>
            <a:ext cx="45310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0FE27C-EEC1-6CB3-3EB9-DAFD78856C49}"/>
              </a:ext>
            </a:extLst>
          </p:cNvPr>
          <p:cNvSpPr txBox="1"/>
          <p:nvPr/>
        </p:nvSpPr>
        <p:spPr>
          <a:xfrm>
            <a:off x="3620888" y="1260061"/>
            <a:ext cx="2658096" cy="18232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F676BC-366B-17B6-B216-BA5CE560C738}"/>
              </a:ext>
            </a:extLst>
          </p:cNvPr>
          <p:cNvSpPr txBox="1"/>
          <p:nvPr/>
        </p:nvSpPr>
        <p:spPr>
          <a:xfrm>
            <a:off x="3428998" y="3239974"/>
            <a:ext cx="3743787" cy="304019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olinachaplanova.com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+7(903)792-34-98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@polina_chaplanova_design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99E813-BE43-B330-CC0A-DA0F280B3D6E}"/>
              </a:ext>
            </a:extLst>
          </p:cNvPr>
          <p:cNvSpPr txBox="1"/>
          <p:nvPr/>
        </p:nvSpPr>
        <p:spPr>
          <a:xfrm>
            <a:off x="123702" y="8736173"/>
            <a:ext cx="6287404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СЧАСТЛИВ ТОТ КТО СЧАСТЛИВ У СЕБЯ ДОМА</a:t>
            </a:r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4197</TotalTime>
  <Words>1050</Words>
  <Application>Microsoft Office PowerPoint</Application>
  <PresentationFormat>Лист A4 (210x297 мм)</PresentationFormat>
  <Paragraphs>145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Bookman Old Style</vt:lpstr>
      <vt:lpstr>Calibri</vt:lpstr>
      <vt:lpstr>Golos</vt:lpstr>
      <vt:lpstr>Trebuchet MS</vt:lpstr>
      <vt:lpstr>wfont_e6d6c1_6ba07fb4480b47deab3588518dfd9220</vt:lpstr>
      <vt:lpstr>Берлин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148</cp:revision>
  <dcterms:created xsi:type="dcterms:W3CDTF">2020-09-07T19:51:05Z</dcterms:created>
  <dcterms:modified xsi:type="dcterms:W3CDTF">2024-06-24T14:20:39Z</dcterms:modified>
</cp:coreProperties>
</file>