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42"/>
  </p:notesMasterIdLst>
  <p:sldIdLst>
    <p:sldId id="292" r:id="rId2"/>
    <p:sldId id="293" r:id="rId3"/>
    <p:sldId id="330" r:id="rId4"/>
    <p:sldId id="294" r:id="rId5"/>
    <p:sldId id="329" r:id="rId6"/>
    <p:sldId id="328" r:id="rId7"/>
    <p:sldId id="295" r:id="rId8"/>
    <p:sldId id="296" r:id="rId9"/>
    <p:sldId id="331" r:id="rId10"/>
    <p:sldId id="297" r:id="rId11"/>
    <p:sldId id="332" r:id="rId12"/>
    <p:sldId id="334" r:id="rId13"/>
    <p:sldId id="298" r:id="rId14"/>
    <p:sldId id="300" r:id="rId15"/>
    <p:sldId id="299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1" r:id="rId26"/>
    <p:sldId id="310" r:id="rId27"/>
    <p:sldId id="312" r:id="rId28"/>
    <p:sldId id="313" r:id="rId29"/>
    <p:sldId id="314" r:id="rId30"/>
    <p:sldId id="316" r:id="rId31"/>
    <p:sldId id="317" r:id="rId32"/>
    <p:sldId id="318" r:id="rId33"/>
    <p:sldId id="320" r:id="rId34"/>
    <p:sldId id="324" r:id="rId35"/>
    <p:sldId id="325" r:id="rId36"/>
    <p:sldId id="321" r:id="rId37"/>
    <p:sldId id="323" r:id="rId38"/>
    <p:sldId id="326" r:id="rId39"/>
    <p:sldId id="336" r:id="rId40"/>
    <p:sldId id="337" r:id="rId41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2"/>
            <p14:sldId id="293"/>
            <p14:sldId id="330"/>
            <p14:sldId id="294"/>
            <p14:sldId id="329"/>
            <p14:sldId id="328"/>
            <p14:sldId id="295"/>
            <p14:sldId id="296"/>
            <p14:sldId id="331"/>
            <p14:sldId id="297"/>
            <p14:sldId id="332"/>
            <p14:sldId id="334"/>
          </p14:sldIdLst>
        </p14:section>
        <p14:section name="Раздел без заголовка" id="{7DD297BF-26AC-4EB2-A072-C81BB3AE8B7A}">
          <p14:sldIdLst>
            <p14:sldId id="298"/>
            <p14:sldId id="300"/>
            <p14:sldId id="299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1"/>
            <p14:sldId id="310"/>
            <p14:sldId id="312"/>
            <p14:sldId id="313"/>
            <p14:sldId id="314"/>
            <p14:sldId id="316"/>
            <p14:sldId id="317"/>
            <p14:sldId id="318"/>
            <p14:sldId id="320"/>
            <p14:sldId id="324"/>
            <p14:sldId id="325"/>
            <p14:sldId id="321"/>
            <p14:sldId id="323"/>
            <p14:sldId id="326"/>
            <p14:sldId id="336"/>
            <p14:sldId id="3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500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92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2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58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1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23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25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1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04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35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51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20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357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1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039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782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906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03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96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06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67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8282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92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252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069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35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2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905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606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2355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633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720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52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798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630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790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4736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994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jpg"/><Relationship Id="rId4" Type="http://schemas.openxmlformats.org/officeDocument/2006/relationships/image" Target="../media/image5.png"/><Relationship Id="rId9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1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8.JP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5.png"/><Relationship Id="rId9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3.png"/><Relationship Id="rId5" Type="http://schemas.openxmlformats.org/officeDocument/2006/relationships/image" Target="../media/image6.png"/><Relationship Id="rId10" Type="http://schemas.openxmlformats.org/officeDocument/2006/relationships/image" Target="../media/image42.jpg"/><Relationship Id="rId4" Type="http://schemas.openxmlformats.org/officeDocument/2006/relationships/image" Target="../media/image5.png"/><Relationship Id="rId9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7.png"/><Relationship Id="rId5" Type="http://schemas.openxmlformats.org/officeDocument/2006/relationships/image" Target="../media/image6.png"/><Relationship Id="rId10" Type="http://schemas.openxmlformats.org/officeDocument/2006/relationships/image" Target="../media/image46.png"/><Relationship Id="rId4" Type="http://schemas.openxmlformats.org/officeDocument/2006/relationships/image" Target="../media/image5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1.png"/><Relationship Id="rId5" Type="http://schemas.openxmlformats.org/officeDocument/2006/relationships/image" Target="../media/image6.png"/><Relationship Id="rId10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5.png"/><Relationship Id="rId5" Type="http://schemas.openxmlformats.org/officeDocument/2006/relationships/image" Target="../media/image6.png"/><Relationship Id="rId10" Type="http://schemas.openxmlformats.org/officeDocument/2006/relationships/image" Target="../media/image54.png"/><Relationship Id="rId4" Type="http://schemas.openxmlformats.org/officeDocument/2006/relationships/image" Target="../media/image5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9.png"/><Relationship Id="rId5" Type="http://schemas.openxmlformats.org/officeDocument/2006/relationships/image" Target="../media/image6.png"/><Relationship Id="rId10" Type="http://schemas.openxmlformats.org/officeDocument/2006/relationships/image" Target="../media/image58.png"/><Relationship Id="rId4" Type="http://schemas.openxmlformats.org/officeDocument/2006/relationships/image" Target="../media/image5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62.png"/><Relationship Id="rId4" Type="http://schemas.openxmlformats.org/officeDocument/2006/relationships/image" Target="../media/image5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0" Type="http://schemas.openxmlformats.org/officeDocument/2006/relationships/image" Target="../media/image65.png"/><Relationship Id="rId4" Type="http://schemas.openxmlformats.org/officeDocument/2006/relationships/image" Target="../media/image5.png"/><Relationship Id="rId9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72.png"/><Relationship Id="rId5" Type="http://schemas.openxmlformats.org/officeDocument/2006/relationships/image" Target="../media/image6.png"/><Relationship Id="rId10" Type="http://schemas.openxmlformats.org/officeDocument/2006/relationships/image" Target="../media/image71.png"/><Relationship Id="rId4" Type="http://schemas.openxmlformats.org/officeDocument/2006/relationships/image" Target="../media/image5.png"/><Relationship Id="rId9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76.png"/><Relationship Id="rId5" Type="http://schemas.openxmlformats.org/officeDocument/2006/relationships/image" Target="../media/image6.png"/><Relationship Id="rId10" Type="http://schemas.openxmlformats.org/officeDocument/2006/relationships/image" Target="../media/image75.png"/><Relationship Id="rId4" Type="http://schemas.openxmlformats.org/officeDocument/2006/relationships/image" Target="../media/image5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0.png"/><Relationship Id="rId5" Type="http://schemas.openxmlformats.org/officeDocument/2006/relationships/image" Target="../media/image6.png"/><Relationship Id="rId10" Type="http://schemas.openxmlformats.org/officeDocument/2006/relationships/image" Target="../media/image79.png"/><Relationship Id="rId4" Type="http://schemas.openxmlformats.org/officeDocument/2006/relationships/image" Target="../media/image5.png"/><Relationship Id="rId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4.png"/><Relationship Id="rId5" Type="http://schemas.openxmlformats.org/officeDocument/2006/relationships/image" Target="../media/image6.png"/><Relationship Id="rId10" Type="http://schemas.openxmlformats.org/officeDocument/2006/relationships/image" Target="../media/image83.png"/><Relationship Id="rId4" Type="http://schemas.openxmlformats.org/officeDocument/2006/relationships/image" Target="../media/image5.png"/><Relationship Id="rId9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8.png"/><Relationship Id="rId5" Type="http://schemas.openxmlformats.org/officeDocument/2006/relationships/image" Target="../media/image6.png"/><Relationship Id="rId10" Type="http://schemas.openxmlformats.org/officeDocument/2006/relationships/image" Target="../media/image87.png"/><Relationship Id="rId4" Type="http://schemas.openxmlformats.org/officeDocument/2006/relationships/image" Target="../media/image5.png"/><Relationship Id="rId9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2.png"/><Relationship Id="rId5" Type="http://schemas.openxmlformats.org/officeDocument/2006/relationships/image" Target="../media/image6.png"/><Relationship Id="rId10" Type="http://schemas.openxmlformats.org/officeDocument/2006/relationships/image" Target="../media/image91.png"/><Relationship Id="rId4" Type="http://schemas.openxmlformats.org/officeDocument/2006/relationships/image" Target="../media/image5.png"/><Relationship Id="rId9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6.png"/><Relationship Id="rId5" Type="http://schemas.openxmlformats.org/officeDocument/2006/relationships/image" Target="../media/image6.png"/><Relationship Id="rId10" Type="http://schemas.openxmlformats.org/officeDocument/2006/relationships/image" Target="../media/image95.png"/><Relationship Id="rId4" Type="http://schemas.openxmlformats.org/officeDocument/2006/relationships/image" Target="../media/image5.png"/><Relationship Id="rId9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0.jpg"/><Relationship Id="rId5" Type="http://schemas.openxmlformats.org/officeDocument/2006/relationships/image" Target="../media/image6.png"/><Relationship Id="rId10" Type="http://schemas.openxmlformats.org/officeDocument/2006/relationships/image" Target="../media/image99.jpg"/><Relationship Id="rId4" Type="http://schemas.openxmlformats.org/officeDocument/2006/relationships/image" Target="../media/image5.png"/><Relationship Id="rId9" Type="http://schemas.openxmlformats.org/officeDocument/2006/relationships/image" Target="../media/image98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4.png"/><Relationship Id="rId5" Type="http://schemas.openxmlformats.org/officeDocument/2006/relationships/image" Target="../media/image6.png"/><Relationship Id="rId10" Type="http://schemas.openxmlformats.org/officeDocument/2006/relationships/image" Target="../media/image103.png"/><Relationship Id="rId4" Type="http://schemas.openxmlformats.org/officeDocument/2006/relationships/image" Target="../media/image5.png"/><Relationship Id="rId9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8.png"/><Relationship Id="rId5" Type="http://schemas.openxmlformats.org/officeDocument/2006/relationships/image" Target="../media/image6.png"/><Relationship Id="rId10" Type="http://schemas.openxmlformats.org/officeDocument/2006/relationships/image" Target="../media/image107.png"/><Relationship Id="rId4" Type="http://schemas.openxmlformats.org/officeDocument/2006/relationships/image" Target="../media/image5.png"/><Relationship Id="rId9" Type="http://schemas.openxmlformats.org/officeDocument/2006/relationships/image" Target="../media/image10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2.png"/><Relationship Id="rId5" Type="http://schemas.openxmlformats.org/officeDocument/2006/relationships/image" Target="../media/image6.png"/><Relationship Id="rId10" Type="http://schemas.openxmlformats.org/officeDocument/2006/relationships/image" Target="../media/image111.png"/><Relationship Id="rId4" Type="http://schemas.openxmlformats.org/officeDocument/2006/relationships/image" Target="../media/image5.png"/><Relationship Id="rId9" Type="http://schemas.openxmlformats.org/officeDocument/2006/relationships/image" Target="../media/image1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5.png"/><Relationship Id="rId4" Type="http://schemas.openxmlformats.org/officeDocument/2006/relationships/image" Target="../media/image5.png"/><Relationship Id="rId9" Type="http://schemas.openxmlformats.org/officeDocument/2006/relationships/image" Target="../media/image1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8.png"/><Relationship Id="rId4" Type="http://schemas.openxmlformats.org/officeDocument/2006/relationships/image" Target="../media/image5.png"/><Relationship Id="rId9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2.png"/><Relationship Id="rId5" Type="http://schemas.openxmlformats.org/officeDocument/2006/relationships/image" Target="../media/image6.png"/><Relationship Id="rId10" Type="http://schemas.openxmlformats.org/officeDocument/2006/relationships/image" Target="../media/image121.png"/><Relationship Id="rId4" Type="http://schemas.openxmlformats.org/officeDocument/2006/relationships/image" Target="../media/image5.png"/><Relationship Id="rId9" Type="http://schemas.openxmlformats.org/officeDocument/2006/relationships/image" Target="../media/image1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6.png"/><Relationship Id="rId5" Type="http://schemas.openxmlformats.org/officeDocument/2006/relationships/image" Target="../media/image6.png"/><Relationship Id="rId10" Type="http://schemas.openxmlformats.org/officeDocument/2006/relationships/image" Target="../media/image125.png"/><Relationship Id="rId4" Type="http://schemas.openxmlformats.org/officeDocument/2006/relationships/image" Target="../media/image5.png"/><Relationship Id="rId9" Type="http://schemas.openxmlformats.org/officeDocument/2006/relationships/image" Target="../media/image1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0.png"/><Relationship Id="rId5" Type="http://schemas.openxmlformats.org/officeDocument/2006/relationships/image" Target="../media/image6.png"/><Relationship Id="rId10" Type="http://schemas.openxmlformats.org/officeDocument/2006/relationships/image" Target="../media/image129.png"/><Relationship Id="rId4" Type="http://schemas.openxmlformats.org/officeDocument/2006/relationships/image" Target="../media/image5.png"/><Relationship Id="rId9" Type="http://schemas.openxmlformats.org/officeDocument/2006/relationships/image" Target="../media/image12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4.png"/><Relationship Id="rId5" Type="http://schemas.openxmlformats.org/officeDocument/2006/relationships/image" Target="../media/image6.png"/><Relationship Id="rId10" Type="http://schemas.openxmlformats.org/officeDocument/2006/relationships/image" Target="../media/image133.png"/><Relationship Id="rId4" Type="http://schemas.openxmlformats.org/officeDocument/2006/relationships/image" Target="../media/image5.png"/><Relationship Id="rId9" Type="http://schemas.openxmlformats.org/officeDocument/2006/relationships/image" Target="../media/image1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8.png"/><Relationship Id="rId5" Type="http://schemas.openxmlformats.org/officeDocument/2006/relationships/image" Target="../media/image6.png"/><Relationship Id="rId10" Type="http://schemas.openxmlformats.org/officeDocument/2006/relationships/image" Target="../media/image137.png"/><Relationship Id="rId4" Type="http://schemas.openxmlformats.org/officeDocument/2006/relationships/image" Target="../media/image5.png"/><Relationship Id="rId9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3.png"/><Relationship Id="rId5" Type="http://schemas.openxmlformats.org/officeDocument/2006/relationships/image" Target="../media/image6.png"/><Relationship Id="rId10" Type="http://schemas.openxmlformats.org/officeDocument/2006/relationships/image" Target="../media/image142.png"/><Relationship Id="rId4" Type="http://schemas.openxmlformats.org/officeDocument/2006/relationships/image" Target="../media/image5.png"/><Relationship Id="rId9" Type="http://schemas.openxmlformats.org/officeDocument/2006/relationships/image" Target="../media/image1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7.png"/><Relationship Id="rId5" Type="http://schemas.openxmlformats.org/officeDocument/2006/relationships/image" Target="../media/image6.png"/><Relationship Id="rId10" Type="http://schemas.openxmlformats.org/officeDocument/2006/relationships/image" Target="../media/image146.png"/><Relationship Id="rId4" Type="http://schemas.openxmlformats.org/officeDocument/2006/relationships/image" Target="../media/image5.png"/><Relationship Id="rId9" Type="http://schemas.openxmlformats.org/officeDocument/2006/relationships/image" Target="../media/image14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51.png"/><Relationship Id="rId5" Type="http://schemas.openxmlformats.org/officeDocument/2006/relationships/image" Target="../media/image6.png"/><Relationship Id="rId10" Type="http://schemas.openxmlformats.org/officeDocument/2006/relationships/image" Target="../media/image150.png"/><Relationship Id="rId4" Type="http://schemas.openxmlformats.org/officeDocument/2006/relationships/image" Target="../media/image5.png"/><Relationship Id="rId9" Type="http://schemas.openxmlformats.org/officeDocument/2006/relationships/image" Target="../media/image1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155.jpg"/><Relationship Id="rId12" Type="http://schemas.openxmlformats.org/officeDocument/2006/relationships/image" Target="../media/image160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jp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4" Type="http://schemas.openxmlformats.org/officeDocument/2006/relationships/image" Target="../media/image152.jp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jp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473" y="4829283"/>
            <a:ext cx="6720527" cy="3822397"/>
          </a:xfrm>
        </p:spPr>
        <p:txBody>
          <a:bodyPr>
            <a:noAutofit/>
          </a:bodyPr>
          <a:lstStyle/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Основатель дизайн студии «</a:t>
            </a: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Более 19 лет​ создаю​ жилые и общественные интерьеры на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территории России, Испании,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Великобритании, Франции 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Ближнем Востоке.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- 12 лет опыта работы и реализации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сегменте ПРЕМИУМ класса.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en-US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Вхожу в золотую сотню самых развивающихся дизайнеров.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в программе Доброе утро на первом канале в рубрике «Всякие хитрости» для дома.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37473" y="8225308"/>
            <a:ext cx="6572811" cy="12328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33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ctr" fontAlgn="base"/>
            <a:r>
              <a:rPr lang="ru-RU" sz="16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endParaRPr lang="ru-RU" sz="100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F98CD713-F574-39B3-7C83-822E86DEB487}"/>
              </a:ext>
            </a:extLst>
          </p:cNvPr>
          <p:cNvSpPr txBox="1">
            <a:spLocks/>
          </p:cNvSpPr>
          <p:nvPr/>
        </p:nvSpPr>
        <p:spPr>
          <a:xfrm>
            <a:off x="-100671" y="2947313"/>
            <a:ext cx="6720527" cy="1049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НОВОГОДНЕЕ ДЕКОРИРОВАНИЕ ДОМА</a:t>
            </a:r>
          </a:p>
          <a:p>
            <a:pPr algn="ctr"/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40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90B5A60E-4F15-FC7B-58D0-3052C7694501}"/>
              </a:ext>
            </a:extLst>
          </p:cNvPr>
          <p:cNvSpPr txBox="1">
            <a:spLocks/>
          </p:cNvSpPr>
          <p:nvPr/>
        </p:nvSpPr>
        <p:spPr>
          <a:xfrm>
            <a:off x="1680781" y="3999502"/>
            <a:ext cx="3688188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дизайнера интерьера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2061123" y="4320718"/>
            <a:ext cx="2489040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</a:t>
            </a:r>
            <a:r>
              <a:rPr lang="ru-RU" sz="2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endParaRPr lang="ru-RU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DF98B867-B298-C143-07C4-27532FD53A80}"/>
              </a:ext>
            </a:extLst>
          </p:cNvPr>
          <p:cNvSpPr txBox="1">
            <a:spLocks/>
          </p:cNvSpPr>
          <p:nvPr/>
        </p:nvSpPr>
        <p:spPr>
          <a:xfrm>
            <a:off x="2213815" y="2060669"/>
            <a:ext cx="2091557" cy="747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ГАЙД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31" y="-206752"/>
            <a:ext cx="1455290" cy="19042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20" y="106122"/>
            <a:ext cx="1801847" cy="17984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0E953D-3522-7ED0-498E-C4A2D3B3A4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59" y="-10122"/>
            <a:ext cx="3062854" cy="798016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B137C1-B219-8958-A745-78DCB0DA5D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452" y="5008391"/>
            <a:ext cx="3001361" cy="289887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C625B70-EF59-7854-1800-E32FE1CE1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3" y="1288375"/>
            <a:ext cx="864541" cy="22525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 новогодний декор начинается с ИДЕИ​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723611" y="991978"/>
            <a:ext cx="5578675" cy="88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Идея может быть подсказана гороскопом, тематикой вечеринки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(Великого Гэтсби, Стиляги и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фильмом, сказкой, детской темой,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темой СССР, щелкунчиком и т.д.</a:t>
            </a:r>
          </a:p>
          <a:p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1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AAEFF4-EC45-C25E-FF30-88CAE79B44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" y="2151191"/>
            <a:ext cx="2628936" cy="26289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79B37D-C445-16C6-9339-37D3A99F9A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646" y="2151191"/>
            <a:ext cx="2716253" cy="381143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5FF27B-1FDC-519E-AEE8-9D7D95302B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7" y="5141673"/>
            <a:ext cx="2780747" cy="418098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5C1ECC5-6355-2F17-FC2F-F887FE73E13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416" b="5305"/>
          <a:stretch/>
        </p:blipFill>
        <p:spPr>
          <a:xfrm>
            <a:off x="3567363" y="6131985"/>
            <a:ext cx="2687244" cy="316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0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 новогодний декор начинается с ИДЕИ​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723611" y="991978"/>
            <a:ext cx="5578675" cy="88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 у Вас дома голубой и бежевый цвет. В этом году Вы можете сделать морскую елку. Это оригинально и не банально.</a:t>
            </a:r>
          </a:p>
          <a:p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1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41399A-FCF6-E200-2505-6038E1385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6982" y="6418448"/>
            <a:ext cx="1958891" cy="30676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876F8B4-2023-316E-A0BF-3342436B19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9316" y="1575553"/>
            <a:ext cx="1857706" cy="143181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132C364-B506-46A9-8744-9B83E767DC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5123" y="3157581"/>
            <a:ext cx="1079252" cy="185582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97A4916-ECC8-B21E-F969-097BA600295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489"/>
          <a:stretch/>
        </p:blipFill>
        <p:spPr>
          <a:xfrm>
            <a:off x="430704" y="3240871"/>
            <a:ext cx="2682118" cy="445996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3322C09-038A-0376-EBC5-B984A03A0B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0705" y="7862396"/>
            <a:ext cx="3013212" cy="158670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F63BBC0-F7AF-8A25-B10B-8DF1533858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8648" y="1542593"/>
            <a:ext cx="1809121" cy="146902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DA757DF-80CD-7FA1-11AB-2B9CE08E25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7434" y="1533517"/>
            <a:ext cx="1611353" cy="152405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5B62693-F03E-D694-2FA6-6418E7A8F3E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-15156" b="28161"/>
          <a:stretch/>
        </p:blipFill>
        <p:spPr>
          <a:xfrm>
            <a:off x="3918572" y="4899093"/>
            <a:ext cx="2228850" cy="136724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9541CEF-9037-D212-41F2-4BE4C35714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2529" y="3214266"/>
            <a:ext cx="2348968" cy="177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6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38797" y="1387554"/>
            <a:ext cx="6519203" cy="3846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Цвет вашего дома - точка отсчета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Выделите 3 основных цвета, на которых построен Ваш интерьер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Оттенки декора должны дополнять уже существующие в доме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Традиционные цвета красный, зеленый не всегда смотрится гармонично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современных домах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 работе с цветом не упустите основную идею</a:t>
            </a: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33FB85-C342-8185-7C90-BE53F4518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6" y="4678179"/>
            <a:ext cx="2827080" cy="4110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038578-CB52-A706-98FA-F75D964D0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916" y="4666646"/>
            <a:ext cx="3095068" cy="411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21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38797" y="1062698"/>
            <a:ext cx="6519203" cy="3846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Цвет вашего дома - точка отсчета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Выделите 3-4 основных цвета, на которых построен Ваш интерьер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Оттенки декора должны дополнять уже существующие в доме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Традиционные цвета красный, зеленый не всегда смотрится гармонично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современных домах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 работе с цветом не упустите основную идею</a:t>
            </a: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FD267DB-83A7-5915-CFE0-EC836F1E15A2}"/>
              </a:ext>
            </a:extLst>
          </p:cNvPr>
          <p:cNvSpPr txBox="1">
            <a:spLocks/>
          </p:cNvSpPr>
          <p:nvPr/>
        </p:nvSpPr>
        <p:spPr>
          <a:xfrm>
            <a:off x="349040" y="4104330"/>
            <a:ext cx="6519203" cy="309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Примеры гармоничных сочетаний:</a:t>
            </a:r>
            <a:endParaRPr lang="ru-RU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D1D68EA-02CB-78F8-D8F4-581765D53D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50" y="4495684"/>
            <a:ext cx="2125328" cy="212121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067DB-F28D-47AD-2EE7-49C9C713EC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0136" y="4509681"/>
            <a:ext cx="2146178" cy="216738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A1FDB43-9404-E6B0-EB8B-9FCA18B1B3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6154" y="6899225"/>
            <a:ext cx="2173370" cy="218615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12ACCE7-883C-1FCC-4089-198218EA1D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1307" y="6920070"/>
            <a:ext cx="2182147" cy="218214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768E190-525D-ABD1-7ABF-42AB90A482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6154" y="4510250"/>
            <a:ext cx="2146178" cy="213772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BF90711-8362-0594-987F-E78AC2C78C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252" y="6925783"/>
            <a:ext cx="2129442" cy="213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6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33FB85-C342-8185-7C90-BE53F4518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35" y="4390899"/>
            <a:ext cx="2827080" cy="4110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038578-CB52-A706-98FA-F75D964D0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860" y="4336587"/>
            <a:ext cx="3095068" cy="4110294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6E27381-9C82-670E-AB3C-4D8AF2BF1242}"/>
              </a:ext>
            </a:extLst>
          </p:cNvPr>
          <p:cNvSpPr txBox="1">
            <a:spLocks/>
          </p:cNvSpPr>
          <p:nvPr/>
        </p:nvSpPr>
        <p:spPr>
          <a:xfrm>
            <a:off x="338797" y="1062698"/>
            <a:ext cx="6519203" cy="1662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Вы знали почему традиционные цвета на новый год зеленый и красный?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Красный - возбуждает, приковывает взгляд, блокирует логику.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Зеленый - снимает напряжение, успокаивает, но не расслабляет. Под действием зеленого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Человек готов к общению и доверию.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Зеленый с сочетанием с красным – отключает логику, но оставляет  дружелюбие и стремление к общению –вот он дух НОВОГО ГОДА!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B50BA3C5-0BC5-ACB1-B38F-E4E78953CDBC}"/>
              </a:ext>
            </a:extLst>
          </p:cNvPr>
          <p:cNvSpPr txBox="1">
            <a:spLocks/>
          </p:cNvSpPr>
          <p:nvPr/>
        </p:nvSpPr>
        <p:spPr>
          <a:xfrm>
            <a:off x="338797" y="8537348"/>
            <a:ext cx="6519203" cy="1662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Совет: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 не знаете какие у Вас главные цвета в интерьере, сделайте фото, найдите программу в интернете  по определению  основных цветов и вуаля, Вы их теперь знаете.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886609-6397-9AD6-BD57-A04B78BC0A8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6922" b="7157"/>
          <a:stretch/>
        </p:blipFill>
        <p:spPr>
          <a:xfrm>
            <a:off x="1750216" y="2919563"/>
            <a:ext cx="3316166" cy="11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38D5BD-B0BC-F390-E576-37278C52E5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32" y="1288643"/>
            <a:ext cx="2746593" cy="366435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4ED6DD-7343-A91C-B791-FECB83A511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57" y="1288643"/>
            <a:ext cx="2442905" cy="36643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4122403-20E5-7294-467C-3A2158B2A5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8" y="5294566"/>
            <a:ext cx="2841058" cy="38669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C8BED5F-B8C9-BB05-B902-625B7A73064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/>
          <a:stretch/>
        </p:blipFill>
        <p:spPr>
          <a:xfrm>
            <a:off x="3745257" y="5294566"/>
            <a:ext cx="2844389" cy="386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88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64621" y="1028612"/>
            <a:ext cx="6109628" cy="270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стоит украшать все элементы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интерьера  (стены, двери, окна, зеркала, камин) и доставать все игрушки и гирлянды которые у вас есть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Выделяйте что-то главное и делайте на этом акцент (как правило это елка)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Используйте законы композиции и не забывайте про масштаб, симметрию, золотое сечение</a:t>
            </a:r>
          </a:p>
          <a:p>
            <a:pPr marL="171450" indent="-171450" algn="l">
              <a:buFontTx/>
              <a:buChar char="-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Не превращайте дом в новогоднюю ярмарку</a:t>
            </a:r>
          </a:p>
          <a:p>
            <a:pPr marL="171450" indent="-171450" algn="l">
              <a:buFontTx/>
              <a:buChar char="-"/>
            </a:pP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DC80AC71-5392-65B5-CD40-7D797D26C9C8}"/>
              </a:ext>
            </a:extLst>
          </p:cNvPr>
          <p:cNvSpPr txBox="1">
            <a:spLocks/>
          </p:cNvSpPr>
          <p:nvPr/>
        </p:nvSpPr>
        <p:spPr>
          <a:xfrm>
            <a:off x="359928" y="3264566"/>
            <a:ext cx="6109628" cy="200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00" dirty="0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01076028-E803-57B4-AA4F-A5D81DB4F75F}"/>
              </a:ext>
            </a:extLst>
          </p:cNvPr>
          <p:cNvSpPr txBox="1">
            <a:spLocks/>
          </p:cNvSpPr>
          <p:nvPr/>
        </p:nvSpPr>
        <p:spPr>
          <a:xfrm>
            <a:off x="301238" y="8181149"/>
            <a:ext cx="3162473" cy="200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Правило масштаба или правило трех: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мелкий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  средний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5BBACB35-9AAC-B363-D4E7-1CADDBB5936C}"/>
              </a:ext>
            </a:extLst>
          </p:cNvPr>
          <p:cNvSpPr txBox="1">
            <a:spLocks/>
          </p:cNvSpPr>
          <p:nvPr/>
        </p:nvSpPr>
        <p:spPr>
          <a:xfrm>
            <a:off x="3763815" y="8159858"/>
            <a:ext cx="3162473" cy="1200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 декоративный набор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Берем   большой предмет, пару средних и несколько маленьких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147EA7-017F-2A1F-653E-452D0FF3A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602" y="3839022"/>
            <a:ext cx="5715729" cy="407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1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59D4AF-24ED-C094-F409-20FEED28D5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" b="14534"/>
          <a:stretch/>
        </p:blipFill>
        <p:spPr>
          <a:xfrm>
            <a:off x="220509" y="5272627"/>
            <a:ext cx="2931766" cy="32888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BAE100-A0DC-1184-50CA-4F8D2AC70F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65" b="7332"/>
          <a:stretch/>
        </p:blipFill>
        <p:spPr>
          <a:xfrm>
            <a:off x="261989" y="959666"/>
            <a:ext cx="2931766" cy="41160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17FEA7-EE2F-6DE3-7F71-2CF2C6877E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99" y="976851"/>
            <a:ext cx="3091177" cy="4116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1708EB9-B0C1-2722-CB4A-294D9D2DE4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5218952"/>
            <a:ext cx="3289036" cy="3243536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3F6E5D9-D447-0FB4-5504-418638C24761}"/>
              </a:ext>
            </a:extLst>
          </p:cNvPr>
          <p:cNvSpPr txBox="1">
            <a:spLocks/>
          </p:cNvSpPr>
          <p:nvPr/>
        </p:nvSpPr>
        <p:spPr>
          <a:xfrm>
            <a:off x="458136" y="8792413"/>
            <a:ext cx="6109628" cy="270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Дальше приведу примеры стилей в интерьере, которые встречаются наиболее часто в моей практике.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l">
              <a:buFontTx/>
              <a:buChar char="-"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8755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2092219" y="810683"/>
            <a:ext cx="2950287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cap="all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СКАНДИНАВСКИЙ СТИЛЬ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516914"/>
            <a:ext cx="3809290" cy="1770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Скандинавский стиль — лаконичный, функциональный, уютный и самый демократичный. Интерьер сдержан, помещения наполнены светом и воздухом, в отделке и мебели используются преимущественно натуральные материалы: дерево, камень, ткани, стекло.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84983C5-E5D0-9E8B-8650-A123C8B017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6239" y="3748794"/>
            <a:ext cx="3841013" cy="466022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8590CA6-C78C-FBFD-FBC3-11EF042D90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028" y="1521525"/>
            <a:ext cx="1871123" cy="20378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20488F4-5E3B-FD00-AAE0-7B4C1BB640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120" y="4089265"/>
            <a:ext cx="1907550" cy="21586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FCC1406-35C0-CD1F-F4CF-244392D8E7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879" y="6871604"/>
            <a:ext cx="1907550" cy="219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8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2092219" y="810683"/>
            <a:ext cx="2950287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0" i="0" cap="all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СТИЛЬ ЛОФТ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458299"/>
            <a:ext cx="3809290" cy="2037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Лофт - это просторное открытое помещение с промышленным характером, брутальное, немного грубоватое в оформлении, вместе с тем оригинальное и уютное. Дизайн в стиле лофт характеризуется не только общими чертами крупногабаритного помещения, но и особой цветовой гаммой, расстановкой мебели, особенностями декорирования, способами отделки поверхностей. Основные материалы: кирпич, бетон, металл, дерево</a:t>
            </a:r>
            <a:b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5252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7A5F2C-F054-D4EA-A339-78C3ED7923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9014" y="4128087"/>
            <a:ext cx="3522348" cy="49672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F018B3-8626-E840-82F6-69B28F7C2B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523" y="1434450"/>
            <a:ext cx="2502148" cy="21092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9967F4A-242D-0CA6-CA66-EC18AB442E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545" y="3857997"/>
            <a:ext cx="2103925" cy="280802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E80BF1D-ADB4-C7B1-03E0-510AF79E70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267" y="6987968"/>
            <a:ext cx="1727538" cy="21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1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1681914" y="810683"/>
            <a:ext cx="3698981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0" i="0" cap="all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СОВРЕМЕННАЯ КЛАССИКА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341068"/>
            <a:ext cx="3809290" cy="2589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основе колористического решения в стиле </a:t>
            </a:r>
            <a:r>
              <a:rPr lang="ru-RU" sz="1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современная классика </a:t>
            </a:r>
            <a:r>
              <a:rPr lang="ru-RU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лежат светлые тона: кремовый, светло-серый, бежевый, оливковый, светло-песочный. Дополняют их темные благородные оттенки: коричневый, натуральное дерево, темно-серый.</a:t>
            </a:r>
          </a:p>
          <a:p>
            <a:pPr algn="l"/>
            <a:r>
              <a:rPr lang="ru-RU" sz="1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Сочетание классических элементов таких как лепнина и современных (например) мебель , свет  делает этот стиль интересным и одним из самых популярных .</a:t>
            </a:r>
            <a:b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5252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035EC71-708D-AFE8-6979-E9630A4836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5065" y="3816960"/>
            <a:ext cx="4200525" cy="50387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D7904F2-3F9F-10F1-8784-7408667B51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523" y="4355812"/>
            <a:ext cx="2196245" cy="20494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53C057E-D320-CBCB-5EE1-F0953E38AF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058" y="1283408"/>
            <a:ext cx="2001942" cy="246171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E6730BF-CDC4-C09D-0E33-B8959E2C3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275" y="6906530"/>
            <a:ext cx="1990725" cy="19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77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283975" y="873657"/>
            <a:ext cx="6519203" cy="8898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Выберите место для елки. Оптимально большой холл, гостиная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Соотнесите размер комнаты и елку. Елка должна смотреться гармонично и в масштабе помещения.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В небольших помещениях ель лучше располагать у стены, в большой комнате - 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с возможностью обойти и закрутить хоровод.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Настоящая или искусственная -решать Вам. Но живая елка главная, на искусственной главный декор.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Учитывайте цветовую гамму общую стилистику. Соберите базовые цвета на каждый год (например золото, серебро, белый). Остальные игрушки докупайте по тематике и идеи.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Для красивого сочетания используйте теплые и холодные тона игрушек. </a:t>
            </a:r>
          </a:p>
          <a:p>
            <a:pPr marL="171450" indent="-171450" algn="l">
              <a:buFontTx/>
              <a:buChar char="-"/>
            </a:pPr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От цвета и декора выбираем температуру гирлянды (холодная или теплая)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Если подходит по идею то цветную.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На елку 180 см надо примерно 250 лампочек. Если хотите что вся елка была в огоньках не меньше 500.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Последовательность украшения елки: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гирлянды  и верхушка, бусы, ленты, шары , дорогие игрушки ( лучше вверху)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Украшения на елку начинаем с больших к маленьким, желательно не менее 3 размеров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Убедитесь в безопасности. Если есть дети и животные используйте небьющиеся игрушки и декор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Чем пушистей дерево тем меньше игрушек</a:t>
            </a:r>
          </a:p>
          <a:p>
            <a:pPr marL="171450" indent="-171450" algn="l">
              <a:buFontTx/>
              <a:buChar char="-"/>
            </a:pPr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Выбирайте место для елки, где есть источник питания. 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-Удлинитель - не самая лучшая и безопасная идея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15218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3376151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386C2B-46E5-C00C-28F4-944E60E7D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37" y="1058516"/>
            <a:ext cx="2552912" cy="37118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3FA963-C400-A079-C854-A74E3F0F02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964" y="983565"/>
            <a:ext cx="2618146" cy="36946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64711C-5D61-C150-FB94-74BEB646E3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110" y="5132686"/>
            <a:ext cx="3074298" cy="38428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9A7A98-0413-65FB-AC45-EB06DCD6DE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6911" y="5184429"/>
            <a:ext cx="3063172" cy="382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67765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 - как разный сценарий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238110" y="1017462"/>
            <a:ext cx="6519203" cy="5327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- Новый год - это атмосфера, наполненная теплым светом: свечи, гирлянды, фонари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Продумывайте разные сценарии для новогодней ночи, для уютного вечера, для танцев, для просмотра новогодних фильмов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используйте преимущественно теплый свет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Используйте подсветку горизонтальных поверхностей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Стеклянный декор с гирляндой 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4DBF83-03C1-4B1E-5AF6-AF0C2D8A8AD0}"/>
              </a:ext>
            </a:extLst>
          </p:cNvPr>
          <p:cNvSpPr txBox="1"/>
          <p:nvPr/>
        </p:nvSpPr>
        <p:spPr>
          <a:xfrm>
            <a:off x="620281" y="6082013"/>
            <a:ext cx="57548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rgbClr val="FF0000"/>
                </a:solidFill>
                <a:latin typeface="YS Text"/>
              </a:rPr>
              <a:t>При создании дома мечты 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YS Text"/>
              </a:rPr>
              <a:t>позаботьтесь заранее где у вас будет стоять елка и предусмотрите туда розетку.</a:t>
            </a:r>
          </a:p>
          <a:p>
            <a:pPr algn="l"/>
            <a:endParaRPr lang="ru-RU" sz="1400" dirty="0">
              <a:solidFill>
                <a:srgbClr val="FF0000"/>
              </a:solidFill>
              <a:latin typeface="YS Text"/>
            </a:endParaRPr>
          </a:p>
          <a:p>
            <a:pPr algn="l"/>
            <a:r>
              <a:rPr lang="ru-RU" sz="1400" dirty="0">
                <a:solidFill>
                  <a:srgbClr val="FF0000"/>
                </a:solidFill>
                <a:latin typeface="YS Text"/>
              </a:rPr>
              <a:t>На окнах в откосах так же предусмотрите розетки для гирлянд.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YS Text"/>
            </a:endParaRPr>
          </a:p>
          <a:p>
            <a:pPr algn="l"/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BBB82E-056D-36AF-EC24-E48DD6AE0D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965"/>
          <a:stretch/>
        </p:blipFill>
        <p:spPr>
          <a:xfrm>
            <a:off x="1307919" y="7155705"/>
            <a:ext cx="3995163" cy="22379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58E76D-64B6-0EA0-97CD-93138E7F3A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241"/>
          <a:stretch/>
        </p:blipFill>
        <p:spPr>
          <a:xfrm>
            <a:off x="747841" y="2896272"/>
            <a:ext cx="2419350" cy="29796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E05AD1-389C-290A-157D-FE1E10DEE1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3916" y="2896272"/>
            <a:ext cx="2341098" cy="304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16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67765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 - как разный сценарий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F23180-E147-F83F-E8C6-80D2F957C8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977" y="1000124"/>
            <a:ext cx="2668598" cy="32861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D05127-0E80-291D-96E1-B67258E878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8977" y="1014703"/>
            <a:ext cx="2916601" cy="32861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B10D0B-B9B7-2879-8123-6A6B70B00B8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80" r="4908"/>
          <a:stretch/>
        </p:blipFill>
        <p:spPr>
          <a:xfrm>
            <a:off x="402855" y="4964931"/>
            <a:ext cx="3021024" cy="38392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1C3804E-029A-6164-21AA-7C4237ADC2F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6793" b="2623"/>
          <a:stretch/>
        </p:blipFill>
        <p:spPr>
          <a:xfrm>
            <a:off x="3620103" y="4964932"/>
            <a:ext cx="2835042" cy="383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39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907E427-128E-029E-EAB3-7D7C4AB65C71}"/>
              </a:ext>
            </a:extLst>
          </p:cNvPr>
          <p:cNvSpPr txBox="1">
            <a:spLocks/>
          </p:cNvSpPr>
          <p:nvPr/>
        </p:nvSpPr>
        <p:spPr>
          <a:xfrm>
            <a:off x="489637" y="1228725"/>
            <a:ext cx="6214601" cy="4708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1. Елка-минимализм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2 Ретро-елка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3. Сканди-елки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4. Эко-ель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5. Елка зеленая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6. Барби елка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7. Елка украшенная только гирляндами с подарками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8 . Белые елки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6220" y="5506588"/>
            <a:ext cx="3859080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Минимализм</a:t>
            </a:r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8C4C25-B004-68E7-6C91-408DBDA118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4" y="5889350"/>
            <a:ext cx="2276526" cy="34119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903CCB3-2243-7E7E-0949-EAF289FE3D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8839" y="5909390"/>
            <a:ext cx="2722092" cy="340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35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Ретро-елка</a:t>
            </a:r>
            <a:endParaRPr lang="ru-RU" sz="12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CC586F-EC38-A4AF-5773-78AD3255F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297" y="1450197"/>
            <a:ext cx="2295265" cy="383592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7F0E8E1-27D9-1181-6273-A8E59BF1C3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363" y="1467205"/>
            <a:ext cx="2946057" cy="383592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8F25C0-AA18-1AD7-CC5E-23D0128773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903" y="5563282"/>
            <a:ext cx="2372847" cy="38565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477C4D6-5939-B56E-0160-1D98012FDC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6467" y="5543258"/>
            <a:ext cx="2811369" cy="389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34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Сканди-елка</a:t>
            </a:r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1EE7BD-BB40-FA9E-2798-532A47D0F4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341" y="1591025"/>
            <a:ext cx="2660109" cy="36433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4A592F-713C-1005-88A3-683B6A6B89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6895" y="1602624"/>
            <a:ext cx="2092979" cy="35759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A34D6C4-77FA-9806-6BE6-CE102490DE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844" y="5518460"/>
            <a:ext cx="2788504" cy="373337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838952B-0685-763D-7994-E2E3E577DE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5978" y="5526757"/>
            <a:ext cx="2590090" cy="372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60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Эко-елка</a:t>
            </a:r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189D3F-82C3-D8C6-DF61-DA41D08F3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403" y="1525743"/>
            <a:ext cx="2602303" cy="36271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7363C4-E2BC-B230-122B-95D79A7C8A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3109" y="1553216"/>
            <a:ext cx="2630420" cy="363844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1C55D0-1F07-D1BC-A148-264A566527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403" y="5558623"/>
            <a:ext cx="2511507" cy="327080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8DB80D-ECBC-FE41-57F9-5639CF88DB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4289" y="5558623"/>
            <a:ext cx="2257181" cy="32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95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568899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Елка зеленая (зеленый деревянный дракон)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51FF13-A569-3FDC-248B-03194901C2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464" y="1436663"/>
            <a:ext cx="2914650" cy="43624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4430301-D133-E624-AFA3-3C3777E985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6554" y="1416014"/>
            <a:ext cx="2583029" cy="436244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2BB741-AE79-7189-DC59-B4B1FBA3E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045" y="5912791"/>
            <a:ext cx="1888090" cy="344387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9DE8C63-6653-DB2D-D0ED-B28CEB752F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4023" y="5924426"/>
            <a:ext cx="1925228" cy="343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53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312151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Барби -елка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087869-FDC5-D15A-3BEF-1E5EF0B7E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109" y="1729372"/>
            <a:ext cx="2466975" cy="3962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1B70BF6-20CC-DBE8-F73F-7356EFD8CA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0133" y="1691272"/>
            <a:ext cx="3409950" cy="40005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D5864E-2963-4C38-DDE8-8856CD0C62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109" y="5837735"/>
            <a:ext cx="2158378" cy="345504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7CEB7D0-BF7E-BA87-F04C-59A1F784B4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761" y="5778769"/>
            <a:ext cx="1890853" cy="35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31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Елка украшенная только гирляндами с подарками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0F5313-3EC2-8780-2F02-2E2A9C6439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393" y="1536834"/>
            <a:ext cx="3057486" cy="36292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9926C1-2D53-B1E7-DD67-4EAFB6E62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2502" y="1558460"/>
            <a:ext cx="2955070" cy="360758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06ADA8-01A8-39D1-D27B-02A6BF087F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258" y="5299644"/>
            <a:ext cx="2294998" cy="403503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0AB444-25F5-C4FE-F82A-ED3CE2EC20F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330" t="306" r="16542" b="-306"/>
          <a:stretch/>
        </p:blipFill>
        <p:spPr>
          <a:xfrm>
            <a:off x="3411843" y="5312008"/>
            <a:ext cx="3057486" cy="403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97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-80937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Белые елки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C433DA-6B52-A152-02DB-7907F1489F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138" y="1436663"/>
            <a:ext cx="1974641" cy="41735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25680F-EEFD-B443-A9C4-90D509ED25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3160" y="1357525"/>
            <a:ext cx="2625434" cy="42527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B57218-8066-5DA0-05F6-E93A3E5F7A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493" y="5920865"/>
            <a:ext cx="2288772" cy="34533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B7FC0A0-97E0-02CB-BC58-60294F842B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2495" y="5962002"/>
            <a:ext cx="2407969" cy="329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1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378" y="79645"/>
            <a:ext cx="39190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Заменители елки ( креативные идеи)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7D739D-D61F-40D5-8743-EAF5037C74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99" y="1167514"/>
            <a:ext cx="2641418" cy="3962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C2C591-EB4D-3603-D09B-CF3A5F7B7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9455" y="1300727"/>
            <a:ext cx="2082293" cy="3695700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B3CF095-2FC9-7623-8C6C-874AAAFC569E}"/>
              </a:ext>
            </a:extLst>
          </p:cNvPr>
          <p:cNvSpPr txBox="1">
            <a:spLocks/>
          </p:cNvSpPr>
          <p:nvPr/>
        </p:nvSpPr>
        <p:spPr>
          <a:xfrm>
            <a:off x="519428" y="648022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Подвесная, на стене, угловая, ткань на стене</a:t>
            </a:r>
            <a:endParaRPr lang="ru-RU" sz="14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D8EA8A-3B32-4ED7-8531-42AC0E47DD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6" y="5290078"/>
            <a:ext cx="2669613" cy="373461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BD2EC6D-B8F4-2D25-88FC-F570F4633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726" y="5376271"/>
            <a:ext cx="2849786" cy="356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2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378" y="79645"/>
            <a:ext cx="39190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Заменители елки ( креативные идеи)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B3CF095-2FC9-7623-8C6C-874AAAFC569E}"/>
              </a:ext>
            </a:extLst>
          </p:cNvPr>
          <p:cNvSpPr txBox="1">
            <a:spLocks/>
          </p:cNvSpPr>
          <p:nvPr/>
        </p:nvSpPr>
        <p:spPr>
          <a:xfrm>
            <a:off x="301267" y="669189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Элементы в виде елки</a:t>
            </a:r>
            <a:endParaRPr lang="ru-RU" sz="14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0CC5AE2-23B3-9B1D-89B6-78C8A3967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21" y="1286881"/>
            <a:ext cx="2648679" cy="320235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2523267-8F69-E475-80EF-569D7048EF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5338" y="1290971"/>
            <a:ext cx="2434953" cy="322273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D65BD5C-A1C1-7AC2-4352-8BC5DBF579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5019048"/>
            <a:ext cx="2434953" cy="365552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163219A-C92E-7DEF-1B49-ED01C59C44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8554" y="5027280"/>
            <a:ext cx="2656972" cy="36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06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9625" y="219116"/>
            <a:ext cx="1148011" cy="364817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735C44-10C3-2A0E-411B-F22294B207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237"/>
          <a:stretch/>
        </p:blipFill>
        <p:spPr>
          <a:xfrm>
            <a:off x="410991" y="1847850"/>
            <a:ext cx="2822639" cy="384392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42D7BA68-44A6-B3EC-4F6C-4687CF551548}"/>
              </a:ext>
            </a:extLst>
          </p:cNvPr>
          <p:cNvSpPr txBox="1">
            <a:spLocks/>
          </p:cNvSpPr>
          <p:nvPr/>
        </p:nvSpPr>
        <p:spPr>
          <a:xfrm>
            <a:off x="519428" y="724435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 под елкой должны соответствовать цветовой гамме и идеи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Новогоднего декора вашего дома</a:t>
            </a:r>
            <a:endParaRPr lang="ru-RU" sz="1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8CCB28-ED20-A244-6D4B-E8B63A5A72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84" b="2466"/>
          <a:stretch/>
        </p:blipFill>
        <p:spPr>
          <a:xfrm>
            <a:off x="3491113" y="6099244"/>
            <a:ext cx="2905608" cy="312856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F54124-2904-2B36-E1C7-05CCFB64F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428" y="6070929"/>
            <a:ext cx="2488968" cy="315687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5BE16B-EB27-2F39-46AF-13BEA4B4D6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5128" y="2397902"/>
            <a:ext cx="33813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11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25208" y="1122301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их вручаете отдельно 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D7EFA1F-066F-B26B-4E61-AC8763B3C67F}"/>
              </a:ext>
            </a:extLst>
          </p:cNvPr>
          <p:cNvSpPr txBox="1">
            <a:spLocks/>
          </p:cNvSpPr>
          <p:nvPr/>
        </p:nvSpPr>
        <p:spPr>
          <a:xfrm>
            <a:off x="441560" y="1523659"/>
            <a:ext cx="6284309" cy="2191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Упаковка с использование натуральных материалов.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Это: 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крафт бумага (+черный крафт)  и пакеты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растения, специи, шишки, ягоды, корица, туя, бадьян, фрукты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джутовые веревки, бусы, перья, кружево, ленты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Маркеры, печатки, серпантин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B5644D-DF95-B5A8-CD22-0F5647554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79" y="3443674"/>
            <a:ext cx="2767913" cy="30542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89266B-FFBD-DFBD-4429-39A926A26E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8787" y="3062056"/>
            <a:ext cx="2418405" cy="381748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7429F7A-C9DB-3555-C671-D800697D9E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6643886"/>
            <a:ext cx="2767913" cy="256353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4C16B33-B880-E875-6356-8E385B5450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5009" y="7075731"/>
            <a:ext cx="2386880" cy="22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32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73006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A028C96-5052-59B6-3A5A-79F4C0E69E14}"/>
              </a:ext>
            </a:extLst>
          </p:cNvPr>
          <p:cNvSpPr txBox="1">
            <a:spLocks/>
          </p:cNvSpPr>
          <p:nvPr/>
        </p:nvSpPr>
        <p:spPr>
          <a:xfrm>
            <a:off x="301761" y="1153381"/>
            <a:ext cx="5580055" cy="751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Упаковка с эффектом воздушности и гламура: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Перья, ленточки, розовый цвет, золото.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2EBB3C-7CA0-C0D1-84BE-C2819AF007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865" y="1963994"/>
            <a:ext cx="3184052" cy="423601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6F7665F-9681-1308-917A-B26D77113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407" y="2332375"/>
            <a:ext cx="2659132" cy="29234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1B1C542-9A86-B11D-90AD-77D094CCB4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6793532"/>
            <a:ext cx="5697994" cy="213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2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2E5CB7DF-4C53-34B4-AA33-22BEC456D5F4}"/>
              </a:ext>
            </a:extLst>
          </p:cNvPr>
          <p:cNvSpPr txBox="1">
            <a:spLocks/>
          </p:cNvSpPr>
          <p:nvPr/>
        </p:nvSpPr>
        <p:spPr>
          <a:xfrm>
            <a:off x="370795" y="710369"/>
            <a:ext cx="6284309" cy="2928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Виньетка в интерьере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небольшая композиция из нескольких предметов, которая отражает стиль и характер интерьера. Предметы могут быть не практичными с точки зрения быта, но сочетаться между собой по цвету или тону и наполнять комнату особым настроением.  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Виньетку размещают на разных поверхностях , например журнальном столе, комоде, подоконнике.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Новогодняя виньетка делается по принципу трех масштабов: высокое больше, низкое  пару, что-то маленькое  и свечи (гирлянды) 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75E6F1-0E29-868F-0277-A888D71F3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795" y="3790304"/>
            <a:ext cx="2448605" cy="2400237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80F6EB9B-05A4-8EAD-F8CC-3CF73B9949F7}"/>
              </a:ext>
            </a:extLst>
          </p:cNvPr>
          <p:cNvSpPr txBox="1">
            <a:spLocks/>
          </p:cNvSpPr>
          <p:nvPr/>
        </p:nvSpPr>
        <p:spPr>
          <a:xfrm>
            <a:off x="3190196" y="3712016"/>
            <a:ext cx="2448606" cy="2098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использовать: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шишки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шарики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растения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06164E-1EB4-4101-6638-444A94567C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3689" y="6045662"/>
            <a:ext cx="2448605" cy="26622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AA581F-3E19-6638-59B6-EAB4C4C9CA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820" y="6516489"/>
            <a:ext cx="3021920" cy="25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06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6F3E91-2C75-7A72-C387-63583BA44A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7044" y="1213527"/>
            <a:ext cx="2612637" cy="288654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B26C62-1146-E5CC-C927-A6EE891A6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5587" y="4753130"/>
            <a:ext cx="2495550" cy="37719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74B2C3-626A-6036-ACD8-E6498E080B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438" y="1043632"/>
            <a:ext cx="2261458" cy="32279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F3FB839-0717-B850-5AF9-397C883BC8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0191" y="5082554"/>
            <a:ext cx="3173688" cy="316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24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661805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BFF16-2D18-FA8C-883B-FDE121CC76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602" y="1716097"/>
            <a:ext cx="1975745" cy="29409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86F21D-C452-46FF-4C42-920AA9C1FA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202" y="2060343"/>
            <a:ext cx="2333625" cy="3171825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58232D9C-90CA-30FF-76F3-2EC45E8B2334}"/>
              </a:ext>
            </a:extLst>
          </p:cNvPr>
          <p:cNvSpPr txBox="1">
            <a:spLocks/>
          </p:cNvSpPr>
          <p:nvPr/>
        </p:nvSpPr>
        <p:spPr>
          <a:xfrm>
            <a:off x="749873" y="933304"/>
            <a:ext cx="5041327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используем: стекло, воду, плавающие свечи, растительный декор</a:t>
            </a:r>
            <a:endParaRPr lang="ru-RU" sz="14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4FAD2982-D6E5-A561-BC47-E04D73CBFE16}"/>
              </a:ext>
            </a:extLst>
          </p:cNvPr>
          <p:cNvSpPr txBox="1">
            <a:spLocks/>
          </p:cNvSpPr>
          <p:nvPr/>
        </p:nvSpPr>
        <p:spPr>
          <a:xfrm>
            <a:off x="775117" y="9061373"/>
            <a:ext cx="6507233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Осторожно огонь, соблюдаем технику безопасности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FC58E35-7E30-0E94-C93B-78A3852BB3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506" y="5504289"/>
            <a:ext cx="1639935" cy="28059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EE5DE2-D6DC-B15C-6516-3D1F85FAA3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8593" y="6158237"/>
            <a:ext cx="2536971" cy="210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73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Композиции со стеклом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4DF2531-8AA4-8B8B-70AD-78B9A12EA5D8}"/>
              </a:ext>
            </a:extLst>
          </p:cNvPr>
          <p:cNvSpPr txBox="1">
            <a:spLocks/>
          </p:cNvSpPr>
          <p:nvPr/>
        </p:nvSpPr>
        <p:spPr>
          <a:xfrm>
            <a:off x="3565766" y="1946954"/>
            <a:ext cx="3016009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используем: стекло, воду, крупную соль, клей </a:t>
            </a:r>
            <a:endParaRPr lang="ru-RU" sz="1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F119EF7-5606-14FA-6C4C-5E0A828566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605" y="992731"/>
            <a:ext cx="2473120" cy="331622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681FA2C-25A7-FBA6-F323-707C83E163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9" y="4753130"/>
            <a:ext cx="2432046" cy="39030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A672DE7-EAE3-BC17-9173-DFD2B1F941C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55"/>
          <a:stretch/>
        </p:blipFill>
        <p:spPr>
          <a:xfrm>
            <a:off x="3416567" y="2608759"/>
            <a:ext cx="3134129" cy="35122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D29A18-8798-E351-CB10-F964352FA9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577" y="6351787"/>
            <a:ext cx="2129234" cy="28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Лестницы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18FF6C-48DF-29F1-EBEF-8FCABFBD8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908" y="1699442"/>
            <a:ext cx="2790396" cy="27051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68EC1C-BEE4-56BA-1624-36BB4054513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" r="3848"/>
          <a:stretch/>
        </p:blipFill>
        <p:spPr>
          <a:xfrm>
            <a:off x="765289" y="5108930"/>
            <a:ext cx="2273185" cy="32876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191A63-0AAC-3C20-CF24-A8A14920BD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6136" y="5779556"/>
            <a:ext cx="2422538" cy="3117747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E4DC72C-1619-3F49-3BE9-A67995270B60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Цветовую гамму соблюдайте с общей новогодней стилистикой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Подумать о безопасности детей и животных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5661B7-FCC5-E363-FF12-0078A1C590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4398" y="1697383"/>
            <a:ext cx="2253696" cy="37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99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593" y="133915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Камины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E4DC72C-1619-3F49-3BE9-A67995270B60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5771D7-117C-BBE9-9CFC-E5BF65679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269" y="938699"/>
            <a:ext cx="2728412" cy="24860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063446-CD9E-D509-079A-A9550C8DD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1321" y="1637867"/>
            <a:ext cx="2779998" cy="330685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39A2087-75A2-BD42-BDF4-218C5F3DCB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3978" y="5319279"/>
            <a:ext cx="2809005" cy="35569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4D3A3D-4F63-46A5-CA92-3CC7306182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269" y="3654247"/>
            <a:ext cx="2547432" cy="28270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10D6DD-E210-D3E3-2780-4D3FC84433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2226" y="6619214"/>
            <a:ext cx="2985027" cy="247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58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Текстиль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4DF2531-8AA4-8B8B-70AD-78B9A12EA5D8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Используйте разный масштаб рисунка: большой, средний, маленький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Количество орнаментов не более 5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Растительный хорошо сочетается с геометрией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делайте весь текстиль новогодний, пару акцентов в виде подушек и пледа будет достаточно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Цветовую гамму соблюдайте с общей новогодней стилистикой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7C54640-CD00-71DA-9145-4438589ED9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80" y="5929525"/>
            <a:ext cx="3009190" cy="320291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AA3B019-F0C1-0126-809A-0F9B3AA925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2166" y="6333761"/>
            <a:ext cx="3037917" cy="24086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C48B7A-9EFC-4C12-072D-8917504F2E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7070" y="2971678"/>
            <a:ext cx="2644436" cy="26362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CFAED02-05A9-87BA-B3C3-8C3B33A694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029" y="3242339"/>
            <a:ext cx="2707316" cy="220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41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Текстиль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881FC3-2F1D-C5AC-DCFF-A1D5026FE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666" y="940449"/>
            <a:ext cx="2972926" cy="30791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CDFF1A-BCD0-69D6-DD82-D1658276EA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0404" y="5426810"/>
            <a:ext cx="2880710" cy="36195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3D2D73-51C4-07F3-B96A-4548463F21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72" y="5003809"/>
            <a:ext cx="2769822" cy="305487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E68C7D-C041-679C-5F89-69115FFC98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1686" y="1490285"/>
            <a:ext cx="2730536" cy="303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06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стол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431E249-A4FD-AB20-77F3-B7EAD7F82719}"/>
              </a:ext>
            </a:extLst>
          </p:cNvPr>
          <p:cNvSpPr txBox="1">
            <a:spLocks/>
          </p:cNvSpPr>
          <p:nvPr/>
        </p:nvSpPr>
        <p:spPr>
          <a:xfrm>
            <a:off x="452856" y="976062"/>
            <a:ext cx="6172215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Идея заложенная в общую  концепцию новогоднего декора  диктует и  стиль сервировки, выбор посуды, аксессуаров и цветовую гамму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Композиция на столе очень важна, она как правило располагается в центре стола. Помните, что законы композиции везде одинаковые.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Сочетайте разную посуду и разных сервизов это придаст  оригинальность вашей идеи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забывайте про то, что еда тоже играет важную роль на столе и имеет свой цвет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Белая посуда универсальная, яркость можно добавить за счет декора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DF9035-98DB-9D72-CD06-6544FCA1B7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250" y="3535179"/>
            <a:ext cx="2311665" cy="28503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AAC01E-2865-6B8A-0B7C-C3941AB810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643" y="6708114"/>
            <a:ext cx="2863785" cy="237873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A3EE9F6-828A-FD0B-D90D-00F80342FE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6987" y="6555821"/>
            <a:ext cx="2208308" cy="29069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152A35-BD57-DA39-90E4-97644AC866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4087" y="3378833"/>
            <a:ext cx="2646659" cy="303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4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146031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556" y="-107585"/>
            <a:ext cx="6267004" cy="1203356"/>
          </a:xfrm>
        </p:spPr>
        <p:txBody>
          <a:bodyPr>
            <a:noAutofit/>
          </a:bodyPr>
          <a:lstStyle/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 новогоднего декорирования одного из недавних проектов. Стиль лофт.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9E4D6-01FE-50E6-979B-21A81A208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5" y="1720038"/>
            <a:ext cx="2598720" cy="177933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A9795E0-ADAF-6A3A-A024-C8852055244A}"/>
              </a:ext>
            </a:extLst>
          </p:cNvPr>
          <p:cNvSpPr txBox="1">
            <a:spLocks/>
          </p:cNvSpPr>
          <p:nvPr/>
        </p:nvSpPr>
        <p:spPr>
          <a:xfrm>
            <a:off x="427999" y="893351"/>
            <a:ext cx="6278728" cy="77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елки определили сразу при проектировании (где цветок). Заказчики первый раз будут отмечать в новом дизайне новый год и для них было важен  и новогодний декор, в том числе.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9B6A59-2EB6-4399-1B51-BBA1A2C132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5" y="3615896"/>
            <a:ext cx="2029331" cy="177933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5326754-9D4D-0A92-8304-92C0B20F1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840" y="7636273"/>
            <a:ext cx="1393265" cy="169272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C372DB9-E2BE-F78D-54CC-C4A290D5A8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00" y="5505613"/>
            <a:ext cx="2513120" cy="199453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62BE0AE-046A-744B-9650-E943B2DEAC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97" y="5661329"/>
            <a:ext cx="1583576" cy="17800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04CC6C8-DA00-5C00-FCCA-EB4237A02F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7688" y="1806191"/>
            <a:ext cx="2411872" cy="339754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75F9E43-9F14-BB8E-1ED7-01B5CAD747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7375" y="5489012"/>
            <a:ext cx="1516900" cy="199065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E0EA4E-6472-FC17-519A-695492BF41D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60" t="10788" r="-360" b="-10788"/>
          <a:stretch/>
        </p:blipFill>
        <p:spPr>
          <a:xfrm>
            <a:off x="1778119" y="7633976"/>
            <a:ext cx="1313953" cy="195073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F8BB108-3699-2D06-F904-D6E6C4F908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064" y="7596679"/>
            <a:ext cx="1971501" cy="17884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0D2C09E-C7B7-ED73-52FC-8C63FDB89AE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23843"/>
          <a:stretch/>
        </p:blipFill>
        <p:spPr>
          <a:xfrm>
            <a:off x="5560751" y="7610924"/>
            <a:ext cx="1241765" cy="176335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7E69519-54BA-7F7E-2561-3148F7E428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923" y="3948371"/>
            <a:ext cx="1313953" cy="141819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E708E4A-F47A-0977-D94E-0742BA875B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35372" y="1764689"/>
            <a:ext cx="608221" cy="185249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4B49396-7A2C-76A4-0818-AE553A36259A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4673737-8238-648C-640A-F6A967F81D0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C32264-9708-39E0-366F-8250A9689A9A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00BA004-A343-ECA9-B5D4-CE3539B94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EA0DCE7-DCA7-EB5F-FA08-4946E4F48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096236D-86EA-1807-753A-88FCD2778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3978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5834143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637" y="3069743"/>
            <a:ext cx="6160446" cy="1136631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 новый год принесет Вам только хорошее!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ваш красивый и уютный дом соберет все самые яркие воспоминания и эмоции от этого светлого праздника!</a:t>
            </a:r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2E2C49E2-232C-8C00-4971-30870FCDC68A}"/>
              </a:ext>
            </a:extLst>
          </p:cNvPr>
          <p:cNvSpPr txBox="1">
            <a:spLocks/>
          </p:cNvSpPr>
          <p:nvPr/>
        </p:nvSpPr>
        <p:spPr>
          <a:xfrm>
            <a:off x="1357593" y="4471888"/>
            <a:ext cx="4310714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Верьте в чудеса, чудите сами!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B5FA89C2-6107-16F9-5970-7CE829B973EF}"/>
              </a:ext>
            </a:extLst>
          </p:cNvPr>
          <p:cNvSpPr txBox="1">
            <a:spLocks/>
          </p:cNvSpPr>
          <p:nvPr/>
        </p:nvSpPr>
        <p:spPr>
          <a:xfrm>
            <a:off x="773723" y="4867059"/>
            <a:ext cx="5730378" cy="108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</a:p>
          <a:p>
            <a:pPr algn="ctr"/>
            <a:r>
              <a:rPr lang="en-US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всей души Поздравляет Вас с наступающим годом!</a:t>
            </a:r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727207-F254-8A7B-8193-3AD18B65E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026" y="5977609"/>
            <a:ext cx="1801847" cy="17984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8FF561-782F-6317-88E6-71C7BA44A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79" y="5670021"/>
            <a:ext cx="1455290" cy="19042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FBAB81-884F-F575-310C-7F21C0861427}"/>
              </a:ext>
            </a:extLst>
          </p:cNvPr>
          <p:cNvSpPr txBox="1"/>
          <p:nvPr/>
        </p:nvSpPr>
        <p:spPr>
          <a:xfrm>
            <a:off x="343656" y="7082097"/>
            <a:ext cx="6160445" cy="2669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01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сайт: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почта: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тел: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соц. сети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3B5E1C4-D59A-122F-1206-FDDAB351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30" y="7675067"/>
            <a:ext cx="2146701" cy="2146701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E071A5F-30F1-985D-2501-626F90DDFFD6}"/>
              </a:ext>
            </a:extLst>
          </p:cNvPr>
          <p:cNvSpPr txBox="1">
            <a:spLocks/>
          </p:cNvSpPr>
          <p:nvPr/>
        </p:nvSpPr>
        <p:spPr>
          <a:xfrm>
            <a:off x="187907" y="144568"/>
            <a:ext cx="6650083" cy="270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Вывод:  Украшения дома к новому году это всегда магия и неиссякаемый источник вдохновения.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Украшайте дом с удовольствием! А наш гайд Вам подскажет то самое главное без чего нельзя- идею!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если у Вас нет времени или вдохновение еще не пришло, но Вы хотите СКАЗКУ,  Вы всегда можете обратиться к Нам! 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поможем Вам подобрать  новогодний декор и сделать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 дом мечты сказочным к самому волшебному  празднику!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67658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4480</TotalTime>
  <Words>2401</Words>
  <Application>Microsoft Office PowerPoint</Application>
  <PresentationFormat>Лист A4 (210x297 мм)</PresentationFormat>
  <Paragraphs>425</Paragraphs>
  <Slides>40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Arial</vt:lpstr>
      <vt:lpstr>Calibri</vt:lpstr>
      <vt:lpstr>Mojito Web</vt:lpstr>
      <vt:lpstr>Roboto</vt:lpstr>
      <vt:lpstr>Trebuchet MS</vt:lpstr>
      <vt:lpstr>YS Text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149</cp:revision>
  <dcterms:created xsi:type="dcterms:W3CDTF">2020-09-07T19:51:05Z</dcterms:created>
  <dcterms:modified xsi:type="dcterms:W3CDTF">2024-11-04T12:13:25Z</dcterms:modified>
</cp:coreProperties>
</file>