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sldIdLst>
    <p:sldId id="302" r:id="rId2"/>
    <p:sldId id="306" r:id="rId3"/>
    <p:sldId id="277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302"/>
            <p14:sldId id="306"/>
          </p14:sldIdLst>
        </p14:section>
        <p14:section name="Раздел без заголовка" id="{7DD297BF-26AC-4EB2-A072-C81BB3AE8B7A}">
          <p14:sldIdLst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73" d="100"/>
          <a:sy n="73" d="100"/>
        </p:scale>
        <p:origin x="1218" y="45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08.09.2022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9279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08.09.2022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4418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08.09.2022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6550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08.09.2022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386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08.09.2022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3826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08.09.2022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3240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08.09.2022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535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08.09.2022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0031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08.09.2022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491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08.09.2022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238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08.09.2022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4025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08.09.2022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6013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08.09.2022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4363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08.09.2022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379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08.09.2022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2273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08.09.2022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7315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08.09.2022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437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NUL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08.09.2022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12538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12.png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583891" y="2561193"/>
            <a:ext cx="11608107" cy="20484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427382"/>
            <a:ext cx="11632305" cy="6015052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491796" y="370082"/>
            <a:ext cx="7893901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вы получите, заказывая дизайн-проект?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5BA77FC-E6CA-D85B-EDDE-207DFCBF19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976" y="6398594"/>
            <a:ext cx="459406" cy="4594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D68A89A-7B2D-0028-E963-910A16BCC0CA}"/>
              </a:ext>
            </a:extLst>
          </p:cNvPr>
          <p:cNvSpPr txBox="1"/>
          <p:nvPr/>
        </p:nvSpPr>
        <p:spPr>
          <a:xfrm>
            <a:off x="824356" y="963686"/>
            <a:ext cx="39070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Планировочное решение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D64F37-8846-01DE-D6C5-45A6FC4AAE1A}"/>
              </a:ext>
            </a:extLst>
          </p:cNvPr>
          <p:cNvSpPr txBox="1"/>
          <p:nvPr/>
        </p:nvSpPr>
        <p:spPr>
          <a:xfrm>
            <a:off x="772740" y="1464957"/>
            <a:ext cx="740762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Основной и самый важный этап дизайн проекта. Именно планировочное решение, созданное с учётом ваших пожеланий и наших рекомендаций, сможет  превратить объект недвижимости в функциональный и очень удобный интерьер.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EC74E2-53EF-8769-87E2-DDF0250CCDAB}"/>
              </a:ext>
            </a:extLst>
          </p:cNvPr>
          <p:cNvSpPr txBox="1"/>
          <p:nvPr/>
        </p:nvSpPr>
        <p:spPr>
          <a:xfrm>
            <a:off x="4731360" y="2937266"/>
            <a:ext cx="52457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Концептуальное решение (КОЛЛАЖИ)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6C7B917-5539-164B-FC0C-71EDAEFB2296}"/>
              </a:ext>
            </a:extLst>
          </p:cNvPr>
          <p:cNvSpPr txBox="1"/>
          <p:nvPr/>
        </p:nvSpPr>
        <p:spPr>
          <a:xfrm>
            <a:off x="4731360" y="3409433"/>
            <a:ext cx="714277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Основной и самый важный этап дизайн проекта. Именно планировочное решение, созданное с учётом ваших пожеланий и наших рекомендаций, сможет  превратить объект недвижимости в функциональный и очень удобный интерьер. 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A3AB532B-4694-9E93-4DDC-F7715AD4EF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7150" y="2747763"/>
            <a:ext cx="2389291" cy="1690727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3DF19CA-E1DA-8F9C-6422-6957C06F5743}"/>
              </a:ext>
            </a:extLst>
          </p:cNvPr>
          <p:cNvSpPr txBox="1"/>
          <p:nvPr/>
        </p:nvSpPr>
        <p:spPr>
          <a:xfrm>
            <a:off x="883449" y="4709114"/>
            <a:ext cx="23735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3D-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Визуализация</a:t>
            </a: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9014E6C9-A97D-4843-E80E-C1E2C84BC1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35004" y="4685533"/>
            <a:ext cx="2373549" cy="1605064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D5548016-2BAE-8B15-ABAA-821AD6B34F9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28273"/>
          <a:stretch/>
        </p:blipFill>
        <p:spPr>
          <a:xfrm>
            <a:off x="8910743" y="900681"/>
            <a:ext cx="2300679" cy="1537123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DA65D1B4-2FFE-5D65-4177-95287BFCFC82}"/>
              </a:ext>
            </a:extLst>
          </p:cNvPr>
          <p:cNvSpPr txBox="1"/>
          <p:nvPr/>
        </p:nvSpPr>
        <p:spPr>
          <a:xfrm>
            <a:off x="824356" y="5207852"/>
            <a:ext cx="714277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3D-визуализация показывает готовое решение в объеме с проработкой деталей и нюансов (количество ящиков, ручки на мебели, фактурность, цветовые решения и т.д.). </a:t>
            </a:r>
          </a:p>
        </p:txBody>
      </p:sp>
    </p:spTree>
    <p:extLst>
      <p:ext uri="{BB962C8B-B14F-4D97-AF65-F5344CB8AC3E}">
        <p14:creationId xmlns:p14="http://schemas.microsoft.com/office/powerpoint/2010/main" val="4273967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583891" y="2561193"/>
            <a:ext cx="11608107" cy="20484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11608104" cy="6015052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491796" y="370082"/>
            <a:ext cx="7893901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вы получите, заказывая дизайн-проект?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5BA77FC-E6CA-D85B-EDDE-207DFCBF19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976" y="6398594"/>
            <a:ext cx="459406" cy="4594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D68A89A-7B2D-0028-E963-910A16BCC0CA}"/>
              </a:ext>
            </a:extLst>
          </p:cNvPr>
          <p:cNvSpPr txBox="1"/>
          <p:nvPr/>
        </p:nvSpPr>
        <p:spPr>
          <a:xfrm>
            <a:off x="854191" y="1096891"/>
            <a:ext cx="68925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Полный комплект рабочей документации для строителей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D64F37-8846-01DE-D6C5-45A6FC4AAE1A}"/>
              </a:ext>
            </a:extLst>
          </p:cNvPr>
          <p:cNvSpPr txBox="1"/>
          <p:nvPr/>
        </p:nvSpPr>
        <p:spPr>
          <a:xfrm>
            <a:off x="802576" y="1598162"/>
            <a:ext cx="740762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Для каждого объекта формируется свой перечень необходимой рабочей документации. Развертки служат источником информации для строителей о способе поклейки обоев или оформления декоративных панелей.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EC74E2-53EF-8769-87E2-DDF0250CCDAB}"/>
              </a:ext>
            </a:extLst>
          </p:cNvPr>
          <p:cNvSpPr txBox="1"/>
          <p:nvPr/>
        </p:nvSpPr>
        <p:spPr>
          <a:xfrm>
            <a:off x="4731360" y="2937266"/>
            <a:ext cx="63981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Комплектация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6C7B917-5539-164B-FC0C-71EDAEFB2296}"/>
              </a:ext>
            </a:extLst>
          </p:cNvPr>
          <p:cNvSpPr txBox="1"/>
          <p:nvPr/>
        </p:nvSpPr>
        <p:spPr>
          <a:xfrm>
            <a:off x="4731360" y="3409433"/>
            <a:ext cx="71427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Подбор и заказ отделочных материалов и мебели с дизайнером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3DF19CA-E1DA-8F9C-6422-6957C06F5743}"/>
              </a:ext>
            </a:extLst>
          </p:cNvPr>
          <p:cNvSpPr txBox="1"/>
          <p:nvPr/>
        </p:nvSpPr>
        <p:spPr>
          <a:xfrm>
            <a:off x="883449" y="4709114"/>
            <a:ext cx="23735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Реализацию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A65D1B4-2FFE-5D65-4177-95287BFCFC82}"/>
              </a:ext>
            </a:extLst>
          </p:cNvPr>
          <p:cNvSpPr txBox="1"/>
          <p:nvPr/>
        </p:nvSpPr>
        <p:spPr>
          <a:xfrm>
            <a:off x="824356" y="5207852"/>
            <a:ext cx="714277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Авторский надзор –сопровождение дизайнером ремонтных работ по разработанному проекту. Ремонт – комплекс отделочных работ по реализации задуманного.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BFA0708-0190-4963-91AA-6FF74BD653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00771" y="873720"/>
            <a:ext cx="1940509" cy="159598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CB9E16A-F65E-5340-787D-B697E02496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77125" y="1090920"/>
            <a:ext cx="2010394" cy="12080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0821CCE-90B7-DC1D-6004-8F8DF6EDB9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3449" y="2724213"/>
            <a:ext cx="2722258" cy="170429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17DE4A01-ABE2-A839-84A3-4761AA00D3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35004" y="4651653"/>
            <a:ext cx="2667875" cy="1672633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B0A9F6E8-61D5-FD11-DB88-3FC9A7D1FF3B}"/>
              </a:ext>
            </a:extLst>
          </p:cNvPr>
          <p:cNvSpPr txBox="1"/>
          <p:nvPr/>
        </p:nvSpPr>
        <p:spPr>
          <a:xfrm>
            <a:off x="3256997" y="5972996"/>
            <a:ext cx="355966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FF0000"/>
                </a:solidFill>
              </a:rPr>
              <a:t>И запуск кошки (КОШКА В ПОДАРОК!)</a:t>
            </a:r>
          </a:p>
        </p:txBody>
      </p:sp>
    </p:spTree>
    <p:extLst>
      <p:ext uri="{BB962C8B-B14F-4D97-AF65-F5344CB8AC3E}">
        <p14:creationId xmlns:p14="http://schemas.microsoft.com/office/powerpoint/2010/main" val="2426615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121165" y="1439903"/>
            <a:ext cx="3837084" cy="495863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622162" y="459466"/>
            <a:ext cx="6549091" cy="6398534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D72717-2BD6-4305-88B0-0F94B7628BA4}"/>
              </a:ext>
            </a:extLst>
          </p:cNvPr>
          <p:cNvSpPr txBox="1"/>
          <p:nvPr/>
        </p:nvSpPr>
        <p:spPr>
          <a:xfrm>
            <a:off x="6331941" y="2965668"/>
            <a:ext cx="5012681" cy="304333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Для связи:</a:t>
            </a:r>
            <a:endParaRPr lang="ru-RU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olinachaplanova.com</a:t>
            </a:r>
            <a:endParaRPr lang="ru-RU" sz="1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@bk.ru</a:t>
            </a: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0A1CF10-8155-4794-9503-B3D1874F2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044" y="3602080"/>
            <a:ext cx="793651" cy="48888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5FB0324-1638-43F1-A4FC-CE05D27A48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402" y="4368274"/>
            <a:ext cx="793651" cy="36825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8EA651C-012F-444D-A9D1-6D8D0A8226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116" y="4950676"/>
            <a:ext cx="793651" cy="43809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D671636-ADE0-44C7-9D50-B342CC021D2F}"/>
              </a:ext>
            </a:extLst>
          </p:cNvPr>
          <p:cNvSpPr txBox="1"/>
          <p:nvPr/>
        </p:nvSpPr>
        <p:spPr>
          <a:xfrm>
            <a:off x="7430935" y="1509870"/>
            <a:ext cx="3495674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endParaRPr lang="en-US" sz="2000" dirty="0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342258A-ED90-4F4A-B79B-2DA94800FCC8}"/>
              </a:ext>
            </a:extLst>
          </p:cNvPr>
          <p:cNvSpPr txBox="1"/>
          <p:nvPr/>
        </p:nvSpPr>
        <p:spPr>
          <a:xfrm>
            <a:off x="7012921" y="1513573"/>
            <a:ext cx="3913688" cy="9047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ПОЛИНА ЧАПЛАНОВА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дизайнер интерьера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465B5B5A-1867-4599-9278-AF1A354978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78" y="1158823"/>
            <a:ext cx="3718974" cy="495863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1D1919A-68B8-568E-5EA0-FFF28305FE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878" y="5539550"/>
            <a:ext cx="459406" cy="45940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F975B8E-88ED-E229-4227-5E0BEC4149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5238" y="3171009"/>
            <a:ext cx="2490345" cy="2490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401291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3650</TotalTime>
  <Words>239</Words>
  <Application>Microsoft Office PowerPoint</Application>
  <PresentationFormat>Широкоэкранный</PresentationFormat>
  <Paragraphs>31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Trebuchet MS</vt:lpstr>
      <vt:lpstr>Берлин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129</cp:revision>
  <dcterms:created xsi:type="dcterms:W3CDTF">2020-09-07T19:51:05Z</dcterms:created>
  <dcterms:modified xsi:type="dcterms:W3CDTF">2022-09-08T07:59:34Z</dcterms:modified>
</cp:coreProperties>
</file>