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58" r:id="rId4"/>
  </p:sldIdLst>
  <p:sldSz cx="12192000" cy="6858000"/>
  <p:notesSz cx="6858000" cy="12192000"/>
  <p:embeddedFontLst>
    <p:embeddedFont>
      <p:font typeface="Abadi" panose="020B0604020104020204" pitchFamily="34" charset="0"/>
      <p:regular r:id="rId6"/>
      <p:bold r:id="rId7"/>
      <p:italic r:id="rId8"/>
      <p:boldItalic r:id="rId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6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3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53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012118" y="55551"/>
            <a:ext cx="8366968" cy="803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Концепция стенда 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Parade </a:t>
            </a: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на выставке 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Русский дом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” 2026</a:t>
            </a:r>
          </a:p>
          <a:p>
            <a:pPr algn="ctr">
              <a:lnSpc>
                <a:spcPct val="104000"/>
              </a:lnSpc>
            </a:pPr>
            <a:r>
              <a:rPr lang="ru-RU" sz="1600" dirty="0"/>
              <a:t>«Россия, собранная в цвете»</a:t>
            </a:r>
            <a:endParaRPr lang="en-US" sz="1600" dirty="0">
              <a:solidFill>
                <a:srgbClr val="0C0D0F"/>
              </a:solidFill>
              <a:latin typeface="Abadi" panose="020B06040201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11033" y="565419"/>
            <a:ext cx="11937533" cy="3067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200" dirty="0"/>
              <a:t>Есть люди, которые открывают новые земли. Есть люди, которые создают карты. А есть те, кто помогают увидеть страну по-новому.</a:t>
            </a:r>
            <a:endParaRPr lang="en-US" sz="1200" dirty="0"/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b="1" dirty="0"/>
              <a:t>Вдохновением для концепции стенда </a:t>
            </a:r>
            <a:r>
              <a:rPr lang="ru-RU" sz="1200" dirty="0"/>
              <a:t>стал русский картограф, архитектор, инженер и исследователь </a:t>
            </a:r>
            <a:r>
              <a:rPr lang="ru-RU" sz="1200" b="1" dirty="0"/>
              <a:t>Семён </a:t>
            </a:r>
            <a:r>
              <a:rPr lang="ru-RU" sz="1200" b="1" dirty="0" err="1"/>
              <a:t>Ульянович</a:t>
            </a:r>
            <a:r>
              <a:rPr lang="ru-RU" sz="1200" b="1" dirty="0"/>
              <a:t> Ремезов</a:t>
            </a:r>
            <a:r>
              <a:rPr lang="ru-RU" sz="1200" dirty="0"/>
              <a:t> — человек, который одним из первых сумел собрать огромную территорию России в единый атлас.</a:t>
            </a:r>
            <a:br>
              <a:rPr lang="ru-RU" sz="1200" dirty="0"/>
            </a:br>
            <a:r>
              <a:rPr lang="ru-RU" sz="1200" dirty="0"/>
              <a:t>В XVII веке его экспедиции, исследования и чертежи стали не просто картами. Они помогли увидеть страну как единое пространство, где каждый край имеет свой характер, свои особенности и свою историю. Именно благодаря таким людям Россия постепенно приобретала свои очертания.</a:t>
            </a:r>
            <a:br>
              <a:rPr lang="ru-RU" sz="1200" dirty="0"/>
            </a:br>
            <a:r>
              <a:rPr lang="ru-RU" sz="1200" dirty="0"/>
              <a:t>Прошло более трёхсот лет.</a:t>
            </a:r>
            <a:endParaRPr lang="en-US" sz="1200" dirty="0"/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dirty="0"/>
              <a:t>Сегодня мы продолжаем открывать Россию заново.</a:t>
            </a:r>
            <a:endParaRPr lang="en-US" sz="1200" dirty="0"/>
          </a:p>
          <a:p>
            <a:pPr>
              <a:lnSpc>
                <a:spcPct val="104000"/>
              </a:lnSpc>
            </a:pPr>
            <a:r>
              <a:rPr lang="ru-RU" sz="1200" dirty="0"/>
              <a:t>Но уже не через расстояния, а через цвет.</a:t>
            </a:r>
            <a:br>
              <a:rPr lang="ru-RU" sz="1200" dirty="0"/>
            </a:br>
            <a:r>
              <a:rPr lang="ru-RU" sz="1200" b="1" dirty="0"/>
              <a:t>Русская коллекция </a:t>
            </a:r>
            <a:r>
              <a:rPr lang="ru-RU" sz="1200" b="1" dirty="0" err="1"/>
              <a:t>Parade</a:t>
            </a:r>
            <a:r>
              <a:rPr lang="ru-RU" sz="1200" dirty="0"/>
              <a:t> — это тоже своеобразный атлас нашей страны. Только вместо рек, дорог и городов здесь собраны природные оттенки, архитектурные мотивы, особенности света, климата и ландшафтов разных уголков России.</a:t>
            </a:r>
            <a:endParaRPr lang="en-US" sz="1200" dirty="0"/>
          </a:p>
          <a:p>
            <a:pPr>
              <a:lnSpc>
                <a:spcPct val="104000"/>
              </a:lnSpc>
            </a:pPr>
            <a:r>
              <a:rPr lang="ru-RU" sz="1200" b="1" dirty="0"/>
              <a:t>Мы не придумали эти цвета. Мы нашли их в природе нашей страны. Собрали их в гармоничные палитры.</a:t>
            </a:r>
          </a:p>
          <a:p>
            <a:pPr>
              <a:lnSpc>
                <a:spcPct val="104000"/>
              </a:lnSpc>
            </a:pPr>
            <a:r>
              <a:rPr lang="ru-RU" sz="1200" b="1" dirty="0"/>
              <a:t> И превратили в готовые интерьерные решения.</a:t>
            </a:r>
            <a:br>
              <a:rPr lang="ru-RU" sz="1200" dirty="0"/>
            </a:br>
            <a:r>
              <a:rPr lang="ru-RU" sz="1200" dirty="0"/>
              <a:t>Именно поэтому главным слоганом стенда становятся слова:</a:t>
            </a:r>
            <a:br>
              <a:rPr lang="ru-RU" sz="1200" dirty="0"/>
            </a:br>
            <a:r>
              <a:rPr lang="ru-RU" sz="1200" b="1" dirty="0"/>
              <a:t>«Россия, собранная в цвете».</a:t>
            </a:r>
            <a:endParaRPr lang="en-US" sz="1200" b="1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3645998-91D9-F8F4-0013-D71FBBB66C85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5A7B6C9-0800-F18A-29C5-AA1BC5B1948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66E8C23B-ED3C-813F-297B-36B850212A55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A2C2486-F801-6C7A-D28A-6F78A1360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06CAAD27-74FB-A7F5-6A4D-2CB0702ADA4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152F130-333C-FAC5-D757-A22B0C5AA537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F73180E6-2C75-67A8-69F2-54219D392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2AD42B9D-6BB3-F12A-8EA9-F17D1BBB7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869E186B-A49E-A7E0-503F-D363D38F0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ABBBB5-5509-8947-BE77-5C470EEC83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6386" y="4043887"/>
            <a:ext cx="3060209" cy="2199609"/>
          </a:xfrm>
          <a:prstGeom prst="rect">
            <a:avLst/>
          </a:prstGeom>
        </p:spPr>
      </p:pic>
      <p:sp>
        <p:nvSpPr>
          <p:cNvPr id="14" name="Text 3">
            <a:extLst>
              <a:ext uri="{FF2B5EF4-FFF2-40B4-BE49-F238E27FC236}">
                <a16:creationId xmlns:a16="http://schemas.microsoft.com/office/drawing/2014/main" id="{36A5C61F-BFA6-A82C-AC81-5F6CC61D4F17}"/>
              </a:ext>
            </a:extLst>
          </p:cNvPr>
          <p:cNvSpPr/>
          <p:nvPr/>
        </p:nvSpPr>
        <p:spPr>
          <a:xfrm>
            <a:off x="9067387" y="3156855"/>
            <a:ext cx="3745248" cy="803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200" i="1" dirty="0"/>
              <a:t>Вдохновение</a:t>
            </a:r>
            <a:endParaRPr lang="en-US" sz="1200" i="1" dirty="0"/>
          </a:p>
          <a:p>
            <a:pPr>
              <a:lnSpc>
                <a:spcPct val="104000"/>
              </a:lnSpc>
            </a:pPr>
            <a:r>
              <a:rPr lang="ru-RU" sz="1200" i="1" dirty="0"/>
              <a:t>Карта: Великая </a:t>
            </a:r>
            <a:r>
              <a:rPr lang="ru-RU" sz="1200" i="1" dirty="0" err="1"/>
              <a:t>Тартария</a:t>
            </a:r>
            <a:r>
              <a:rPr lang="ru-RU" sz="1200" i="1" dirty="0"/>
              <a:t> высокого холма </a:t>
            </a:r>
          </a:p>
          <a:p>
            <a:pPr>
              <a:lnSpc>
                <a:spcPct val="104000"/>
              </a:lnSpc>
            </a:pPr>
            <a:r>
              <a:rPr lang="ru-RU" sz="1200" i="1" dirty="0"/>
              <a:t>и всей внутренней Сибири</a:t>
            </a:r>
          </a:p>
          <a:p>
            <a:pPr>
              <a:lnSpc>
                <a:spcPct val="104000"/>
              </a:lnSpc>
            </a:pPr>
            <a:r>
              <a:rPr lang="ru-RU" sz="1200" b="1" i="1" dirty="0"/>
              <a:t>Ремезов С.У. 1699 г. </a:t>
            </a:r>
            <a:endParaRPr lang="en-US" sz="1200" b="1" i="1" dirty="0"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DC6943C9-B9F6-05A3-23C7-D3F842C50FD9}"/>
              </a:ext>
            </a:extLst>
          </p:cNvPr>
          <p:cNvSpPr/>
          <p:nvPr/>
        </p:nvSpPr>
        <p:spPr>
          <a:xfrm>
            <a:off x="215405" y="3649931"/>
            <a:ext cx="8618202" cy="2708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400" b="1" dirty="0"/>
              <a:t>Концепция стенда</a:t>
            </a:r>
            <a:br>
              <a:rPr lang="ru-RU" sz="1200" b="1" dirty="0"/>
            </a:br>
            <a:r>
              <a:rPr lang="ru-RU" sz="1200" dirty="0"/>
              <a:t>Наш стенд — это современная мастерская исследователя цвета.</a:t>
            </a:r>
            <a:br>
              <a:rPr lang="ru-RU" sz="1200" dirty="0"/>
            </a:br>
            <a:r>
              <a:rPr lang="ru-RU" sz="1200" dirty="0"/>
              <a:t>Пространство, в котором рождается новый Атлас России.</a:t>
            </a:r>
            <a:br>
              <a:rPr lang="ru-RU" sz="1200" dirty="0"/>
            </a:br>
            <a:r>
              <a:rPr lang="ru-RU" sz="1200" dirty="0"/>
              <a:t>Не географический.</a:t>
            </a:r>
            <a:br>
              <a:rPr lang="ru-RU" sz="1200" dirty="0"/>
            </a:br>
            <a:r>
              <a:rPr lang="ru-RU" sz="1200" b="1" dirty="0"/>
              <a:t>Цветовой.</a:t>
            </a:r>
            <a:br>
              <a:rPr lang="ru-RU" sz="1200" dirty="0"/>
            </a:br>
            <a:r>
              <a:rPr lang="ru-RU" sz="1200" dirty="0"/>
              <a:t>Здесь нет случайных оттенков. Каждый цвет — это результат исследования, наблюдения и внимательного отношения к окружающему миру.</a:t>
            </a:r>
            <a:br>
              <a:rPr lang="ru-RU" sz="1200" dirty="0"/>
            </a:br>
            <a:r>
              <a:rPr lang="ru-RU" sz="1200" dirty="0"/>
              <a:t>Подобно тому как когда-то картографы собирали знания о стране, фиксируя её на бумаге, сегодня дизайнеры получают возможность собирать интерьер из уже найденных и проверенных цветовых сочетаний.</a:t>
            </a:r>
            <a:br>
              <a:rPr lang="ru-RU" sz="1200" dirty="0"/>
            </a:br>
            <a:r>
              <a:rPr lang="ru-RU" sz="1200" dirty="0"/>
              <a:t>Каждая палитра </a:t>
            </a:r>
            <a:r>
              <a:rPr lang="ru-RU" sz="1200" b="1" dirty="0"/>
              <a:t>Русской коллекции </a:t>
            </a:r>
            <a:r>
              <a:rPr lang="ru-RU" sz="1200" b="1" dirty="0" err="1"/>
              <a:t>Parade</a:t>
            </a:r>
            <a:r>
              <a:rPr lang="ru-RU" sz="1200" dirty="0"/>
              <a:t> становится новой страницей современного Атласа России.</a:t>
            </a:r>
            <a:br>
              <a:rPr lang="ru-RU" sz="1200" dirty="0"/>
            </a:br>
            <a:r>
              <a:rPr lang="ru-RU" sz="1200" dirty="0"/>
              <a:t>Она сохраняет характер своего региона, но при этом легко становится частью любого современного интерьера.</a:t>
            </a:r>
            <a:br>
              <a:rPr lang="ru-RU" sz="1200" dirty="0"/>
            </a:br>
            <a:r>
              <a:rPr lang="ru-RU" sz="1200" dirty="0"/>
              <a:t>Поэтому стенд рассказывает о том, </a:t>
            </a:r>
            <a:r>
              <a:rPr lang="ru-RU" sz="1200" b="1" dirty="0"/>
              <a:t>как краска становится способом сохранить природную палитру России и превратить её в готовые интерьерные решения.</a:t>
            </a:r>
            <a:br>
              <a:rPr lang="ru-RU" sz="1200" dirty="0"/>
            </a:br>
            <a:r>
              <a:rPr lang="ru-RU" sz="1200" dirty="0"/>
              <a:t>И как природа России становится частью дома.</a:t>
            </a:r>
            <a:endParaRPr lang="en-US" sz="1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012118" y="55551"/>
            <a:ext cx="8366968" cy="803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Концепция стенда 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Parade </a:t>
            </a: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на выставке 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Русский дом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” 2026</a:t>
            </a:r>
          </a:p>
          <a:p>
            <a:pPr algn="ctr">
              <a:lnSpc>
                <a:spcPct val="104000"/>
              </a:lnSpc>
            </a:pPr>
            <a:r>
              <a:rPr lang="ru-RU" sz="1600" dirty="0"/>
              <a:t>«Россия, собранная в цвете»</a:t>
            </a:r>
            <a:endParaRPr lang="en-US" sz="1600" dirty="0">
              <a:solidFill>
                <a:srgbClr val="0C0D0F"/>
              </a:solidFill>
              <a:latin typeface="Abadi" panose="020B06040201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11033" y="607364"/>
            <a:ext cx="5661261" cy="5685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200" b="1" dirty="0"/>
              <a:t>Архитектура пространства</a:t>
            </a:r>
            <a:br>
              <a:rPr lang="ru-RU" sz="1200" b="1" dirty="0"/>
            </a:br>
            <a:r>
              <a:rPr lang="ru-RU" sz="1200" dirty="0"/>
              <a:t>Стенд выполнен как современная интерпретация исследовательской мастерской картографа.</a:t>
            </a:r>
            <a:br>
              <a:rPr lang="ru-RU" sz="1200" dirty="0"/>
            </a:br>
            <a:r>
              <a:rPr lang="ru-RU" sz="1200" dirty="0"/>
              <a:t>Без музейной стилизации, без исторических декораций и буквального цитирования прошлого.</a:t>
            </a:r>
            <a:br>
              <a:rPr lang="ru-RU" sz="1200" dirty="0"/>
            </a:br>
            <a:r>
              <a:rPr lang="ru-RU" sz="1200" dirty="0"/>
              <a:t>История здесь прочитывается через идею.</a:t>
            </a:r>
            <a:br>
              <a:rPr lang="ru-RU" sz="1200" dirty="0"/>
            </a:br>
            <a:r>
              <a:rPr lang="ru-RU" sz="1200" dirty="0"/>
              <a:t>Главный материал стенда — сама краска и декоративные покрытия </a:t>
            </a:r>
            <a:r>
              <a:rPr lang="ru-RU" sz="1200" b="1" dirty="0" err="1"/>
              <a:t>Parade</a:t>
            </a:r>
            <a:r>
              <a:rPr lang="ru-RU" sz="1200" b="1" dirty="0"/>
              <a:t> </a:t>
            </a:r>
            <a:r>
              <a:rPr lang="ru-RU" sz="1200" b="1" dirty="0" err="1"/>
              <a:t>Milano</a:t>
            </a:r>
            <a:r>
              <a:rPr lang="ru-RU" sz="1200" dirty="0"/>
              <a:t>.</a:t>
            </a:r>
            <a:br>
              <a:rPr lang="ru-RU" sz="1200" dirty="0"/>
            </a:br>
            <a:r>
              <a:rPr lang="ru-RU" sz="1200" dirty="0"/>
              <a:t>Именно они становятся главным способом рассказать о богатстве российских палитр.</a:t>
            </a:r>
            <a:br>
              <a:rPr lang="ru-RU" sz="1200" dirty="0"/>
            </a:br>
            <a:r>
              <a:rPr lang="ru-RU" sz="1200" dirty="0"/>
              <a:t>Фактуры декоративной штукатурки напоминают природные рельефы — скалы, песчаные породы, известняк, речной камень, древесную кору, следы времени и ветра.</a:t>
            </a:r>
            <a:br>
              <a:rPr lang="ru-RU" sz="1200" dirty="0"/>
            </a:br>
            <a:r>
              <a:rPr lang="ru-RU" sz="1200" dirty="0"/>
              <a:t>Гладкие поверхности соседствуют с рельефными, показывая возможности материалов и создавая ощущение живого природного ландшафта.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b="1" dirty="0"/>
              <a:t>Цветовые композиции на стенах вдохновлены графикой исторического «Чертёжного атласа Сибири» Семёна Ремезова, но переосмыслены современным языком. Это не буквальная карта России, а художественная интерпретация её природного богатства, где территория превращается в палитру.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dirty="0"/>
              <a:t>В центре стенда располагается главный объект композиции — современный стол исследователя.</a:t>
            </a:r>
            <a:br>
              <a:rPr lang="ru-RU" sz="1200" dirty="0"/>
            </a:br>
            <a:r>
              <a:rPr lang="ru-RU" sz="1200" dirty="0"/>
              <a:t>Именно здесь рождается новый Атлас цвета.</a:t>
            </a:r>
            <a:br>
              <a:rPr lang="ru-RU" sz="1200" dirty="0"/>
            </a:br>
            <a:r>
              <a:rPr lang="ru-RU" sz="1200" dirty="0"/>
              <a:t>Это место встречи дизайнеров, обсуждений, знакомства с палитрами, проведения розыгрышей и презентации конкурса </a:t>
            </a:r>
            <a:r>
              <a:rPr lang="ru-RU" sz="1200" dirty="0" err="1"/>
              <a:t>Parade</a:t>
            </a:r>
            <a:r>
              <a:rPr lang="ru-RU" sz="1200" dirty="0"/>
              <a:t> по созданию новых цветовых палитр.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dirty="0"/>
              <a:t>Потолок становится ещё одним элементом композиции.</a:t>
            </a:r>
          </a:p>
          <a:p>
            <a:pPr>
              <a:lnSpc>
                <a:spcPct val="104000"/>
              </a:lnSpc>
            </a:pPr>
            <a:r>
              <a:rPr lang="ru-RU" sz="1200" dirty="0"/>
              <a:t>Полупрозрачные панели из акрила или стекла приглушённых природных оттенков пропускают свет, создавая мягкие цветовые отражения на стенах и полу.</a:t>
            </a:r>
            <a:br>
              <a:rPr lang="ru-RU" sz="1200" dirty="0"/>
            </a:br>
            <a:r>
              <a:rPr lang="ru-RU" sz="1200" dirty="0"/>
              <a:t>Посетитель буквально оказывается внутри палитры России.</a:t>
            </a:r>
            <a:br>
              <a:rPr lang="ru-RU" sz="1200" dirty="0"/>
            </a:br>
            <a:r>
              <a:rPr lang="ru-RU" sz="1200" dirty="0"/>
              <a:t>Цвет перестаёт быть образцом на веере.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b="1" dirty="0"/>
              <a:t>Он становится пространством.</a:t>
            </a:r>
            <a:endParaRPr lang="en-US" sz="1200" b="1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3645998-91D9-F8F4-0013-D71FBBB66C85}"/>
              </a:ext>
            </a:extLst>
          </p:cNvPr>
          <p:cNvGrpSpPr/>
          <p:nvPr/>
        </p:nvGrpSpPr>
        <p:grpSpPr>
          <a:xfrm>
            <a:off x="0" y="6352733"/>
            <a:ext cx="12192000" cy="565446"/>
            <a:chOff x="0" y="7623285"/>
            <a:chExt cx="14630400" cy="67853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5A7B6C9-0800-F18A-29C5-AA1BC5B1948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66E8C23B-ED3C-813F-297B-36B850212A55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A2C2486-F801-6C7A-D28A-6F78A1360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06CAAD27-74FB-A7F5-6A4D-2CB0702ADA4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152F130-333C-FAC5-D757-A22B0C5AA537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F73180E6-2C75-67A8-69F2-54219D392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2AD42B9D-6BB3-F12A-8EA9-F17D1BBB7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869E186B-A49E-A7E0-503F-D363D38F0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1D2220-40E2-0647-0890-C54AA22DE6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2331" y="1180751"/>
            <a:ext cx="6188226" cy="394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7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012118" y="55551"/>
            <a:ext cx="8366968" cy="803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Концепция стенда 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Parade </a:t>
            </a: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на выставке 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ru-RU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Русский дом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” 2026</a:t>
            </a:r>
          </a:p>
          <a:p>
            <a:pPr algn="ctr">
              <a:lnSpc>
                <a:spcPct val="104000"/>
              </a:lnSpc>
            </a:pPr>
            <a:r>
              <a:rPr lang="ru-RU" sz="1600" dirty="0"/>
              <a:t>«Россия, собранная в цвете»</a:t>
            </a:r>
            <a:endParaRPr lang="en-US" sz="1600" dirty="0">
              <a:solidFill>
                <a:srgbClr val="0C0D0F"/>
              </a:solidFill>
              <a:latin typeface="Abadi" panose="020B06040201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2886" y="1172604"/>
            <a:ext cx="4284616" cy="4011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200" b="1" dirty="0"/>
              <a:t>Финальный смысл</a:t>
            </a:r>
          </a:p>
          <a:p>
            <a:pPr>
              <a:lnSpc>
                <a:spcPct val="104000"/>
              </a:lnSpc>
            </a:pPr>
            <a:br>
              <a:rPr lang="ru-RU" sz="1200" b="1" dirty="0"/>
            </a:br>
            <a:r>
              <a:rPr lang="ru-RU" sz="1200" dirty="0"/>
              <a:t>Более трёхсот лет назад Семён Ремезов создал один из первых атласов России, объединив огромную страну в единое целое.</a:t>
            </a:r>
            <a:br>
              <a:rPr lang="ru-RU" sz="1200" dirty="0"/>
            </a:br>
            <a:r>
              <a:rPr lang="ru-RU" sz="1200" dirty="0"/>
              <a:t>Сегодня </a:t>
            </a:r>
            <a:r>
              <a:rPr lang="ru-RU" sz="1200" dirty="0" err="1"/>
              <a:t>Parade</a:t>
            </a:r>
            <a:r>
              <a:rPr lang="ru-RU" sz="1200" dirty="0"/>
              <a:t> создаёт новый Атлас России.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b="1" dirty="0"/>
              <a:t>Атлас цвета.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dirty="0"/>
              <a:t>В нём нет границ между регионами.</a:t>
            </a:r>
            <a:br>
              <a:rPr lang="ru-RU" sz="1200" dirty="0"/>
            </a:br>
            <a:r>
              <a:rPr lang="ru-RU" sz="1200" dirty="0"/>
              <a:t>Есть палитры, вдохновлённые нашей природой, архитектурой и культурой.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b="1" dirty="0"/>
              <a:t>Мы ничего не придумали. Мы лишь внимательно посмотрели вокруг.</a:t>
            </a:r>
            <a:br>
              <a:rPr lang="ru-RU" sz="1200" dirty="0"/>
            </a:br>
            <a:endParaRPr lang="ru-RU" sz="1200" b="1" dirty="0"/>
          </a:p>
          <a:p>
            <a:pPr>
              <a:lnSpc>
                <a:spcPct val="104000"/>
              </a:lnSpc>
            </a:pPr>
            <a:r>
              <a:rPr lang="ru-RU" sz="1200" b="1" dirty="0"/>
              <a:t>Ведь самые красивые цветовые сочетания уже давно созданы природой нашей страны.</a:t>
            </a:r>
          </a:p>
          <a:p>
            <a:pPr>
              <a:lnSpc>
                <a:spcPct val="104000"/>
              </a:lnSpc>
            </a:pPr>
            <a:br>
              <a:rPr lang="ru-RU" sz="1200" dirty="0"/>
            </a:br>
            <a:r>
              <a:rPr lang="ru-RU" sz="1200" b="1" dirty="0"/>
              <a:t>Россия, собранная в цвете.</a:t>
            </a:r>
            <a:br>
              <a:rPr lang="ru-RU" sz="1200" b="1" dirty="0"/>
            </a:br>
            <a:br>
              <a:rPr lang="ru-RU" sz="1200" dirty="0"/>
            </a:br>
            <a:br>
              <a:rPr lang="ru-RU" sz="1200" dirty="0"/>
            </a:br>
            <a:endParaRPr lang="ru-RU" sz="1200" b="1" dirty="0"/>
          </a:p>
          <a:p>
            <a:pPr>
              <a:lnSpc>
                <a:spcPct val="104000"/>
              </a:lnSpc>
            </a:pPr>
            <a:endParaRPr lang="ru-RU" sz="1200" b="1" dirty="0"/>
          </a:p>
          <a:p>
            <a:pPr>
              <a:lnSpc>
                <a:spcPct val="104000"/>
              </a:lnSpc>
            </a:pPr>
            <a:endParaRPr lang="en-US" sz="1200" b="1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3645998-91D9-F8F4-0013-D71FBBB66C85}"/>
              </a:ext>
            </a:extLst>
          </p:cNvPr>
          <p:cNvGrpSpPr/>
          <p:nvPr/>
        </p:nvGrpSpPr>
        <p:grpSpPr>
          <a:xfrm>
            <a:off x="0" y="6352733"/>
            <a:ext cx="12192000" cy="565446"/>
            <a:chOff x="0" y="7623285"/>
            <a:chExt cx="14630400" cy="67853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5A7B6C9-0800-F18A-29C5-AA1BC5B1948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66E8C23B-ED3C-813F-297B-36B850212A55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A2C2486-F801-6C7A-D28A-6F78A1360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06CAAD27-74FB-A7F5-6A4D-2CB0702ADA4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152F130-333C-FAC5-D757-A22B0C5AA537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F73180E6-2C75-67A8-69F2-54219D392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2AD42B9D-6BB3-F12A-8EA9-F17D1BBB7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869E186B-A49E-A7E0-503F-D363D38F0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537BE2-55E4-59C8-C161-937B108631A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000"/>
          <a:stretch>
            <a:fillRect/>
          </a:stretch>
        </p:blipFill>
        <p:spPr>
          <a:xfrm>
            <a:off x="4966640" y="1105170"/>
            <a:ext cx="7010894" cy="451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0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789</Words>
  <Application>Microsoft Office PowerPoint</Application>
  <PresentationFormat>Широкоэкранный</PresentationFormat>
  <Paragraphs>36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Arial</vt:lpstr>
      <vt:lpstr>Abadi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15</cp:revision>
  <dcterms:created xsi:type="dcterms:W3CDTF">2026-06-29T11:06:13Z</dcterms:created>
  <dcterms:modified xsi:type="dcterms:W3CDTF">2026-07-01T13:29:38Z</dcterms:modified>
</cp:coreProperties>
</file>