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18"/>
  </p:notesMasterIdLst>
  <p:sldIdLst>
    <p:sldId id="276" r:id="rId2"/>
    <p:sldId id="275" r:id="rId3"/>
    <p:sldId id="289" r:id="rId4"/>
    <p:sldId id="288" r:id="rId5"/>
    <p:sldId id="290" r:id="rId6"/>
    <p:sldId id="291" r:id="rId7"/>
    <p:sldId id="283" r:id="rId8"/>
    <p:sldId id="282" r:id="rId9"/>
    <p:sldId id="284" r:id="rId10"/>
    <p:sldId id="280" r:id="rId11"/>
    <p:sldId id="279" r:id="rId12"/>
    <p:sldId id="281" r:id="rId13"/>
    <p:sldId id="285" r:id="rId14"/>
    <p:sldId id="286" r:id="rId15"/>
    <p:sldId id="287" r:id="rId16"/>
    <p:sldId id="2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89"/>
            <p14:sldId id="288"/>
            <p14:sldId id="290"/>
            <p14:sldId id="291"/>
            <p14:sldId id="283"/>
            <p14:sldId id="282"/>
            <p14:sldId id="284"/>
            <p14:sldId id="280"/>
            <p14:sldId id="279"/>
            <p14:sldId id="281"/>
            <p14:sldId id="285"/>
            <p14:sldId id="286"/>
            <p14:sldId id="287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6D0A94-CB21-45FD-A08D-76B93A849534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EBE2C-FC93-458F-B14B-7D4A74DF1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289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601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301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063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392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722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893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309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347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710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228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920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729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70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362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8390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EBE2C-FC93-458F-B14B-7D4A74DF11A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449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k.com/polinachaplanovadesign" TargetMode="External"/><Relationship Id="rId5" Type="http://schemas.openxmlformats.org/officeDocument/2006/relationships/hyperlink" Target="mailto:polinachaplanova@bk.ru" TargetMode="External"/><Relationship Id="rId4" Type="http://schemas.openxmlformats.org/officeDocument/2006/relationships/hyperlink" Target="https://www.polinachaplanova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e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19.jp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12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7.jpg"/><Relationship Id="rId5" Type="http://schemas.openxmlformats.org/officeDocument/2006/relationships/image" Target="../media/image5.png"/><Relationship Id="rId10" Type="http://schemas.openxmlformats.org/officeDocument/2006/relationships/image" Target="../media/image16.jpg"/><Relationship Id="rId4" Type="http://schemas.openxmlformats.org/officeDocument/2006/relationships/image" Target="../media/image4.png"/><Relationship Id="rId9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hyperlink" Target="https://youtu.be/s5YDPpA58iA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12" Type="http://schemas.openxmlformats.org/officeDocument/2006/relationships/hyperlink" Target="https://youtu.be/iZGDZpgR1NY" TargetMode="External"/><Relationship Id="rId17" Type="http://schemas.openxmlformats.org/officeDocument/2006/relationships/hyperlink" Target="https://youtu.be/Tks_HR5uurc" TargetMode="External"/><Relationship Id="rId2" Type="http://schemas.openxmlformats.org/officeDocument/2006/relationships/notesSlide" Target="../notesSlides/notesSlide13.xml"/><Relationship Id="rId16" Type="http://schemas.openxmlformats.org/officeDocument/2006/relationships/hyperlink" Target="https://youtu.be/QuYIBekxyVI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0.JPG"/><Relationship Id="rId5" Type="http://schemas.openxmlformats.org/officeDocument/2006/relationships/image" Target="../media/image26.png"/><Relationship Id="rId15" Type="http://schemas.openxmlformats.org/officeDocument/2006/relationships/image" Target="../media/image31.png"/><Relationship Id="rId10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28.jpg"/><Relationship Id="rId14" Type="http://schemas.openxmlformats.org/officeDocument/2006/relationships/hyperlink" Target="https://www.youtube.com/watch?v=oCTzDfd4-nY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eg"/><Relationship Id="rId1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32.jpeg"/><Relationship Id="rId12" Type="http://schemas.openxmlformats.org/officeDocument/2006/relationships/image" Target="../media/image37.jpg"/><Relationship Id="rId17" Type="http://schemas.openxmlformats.org/officeDocument/2006/relationships/image" Target="../media/image42.jp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4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6.jpg"/><Relationship Id="rId5" Type="http://schemas.openxmlformats.org/officeDocument/2006/relationships/image" Target="../media/image5.png"/><Relationship Id="rId15" Type="http://schemas.openxmlformats.org/officeDocument/2006/relationships/image" Target="../media/image40.jpg"/><Relationship Id="rId10" Type="http://schemas.openxmlformats.org/officeDocument/2006/relationships/image" Target="../media/image35.jpg"/><Relationship Id="rId19" Type="http://schemas.openxmlformats.org/officeDocument/2006/relationships/image" Target="../media/image43.png"/><Relationship Id="rId4" Type="http://schemas.openxmlformats.org/officeDocument/2006/relationships/image" Target="../media/image4.png"/><Relationship Id="rId9" Type="http://schemas.openxmlformats.org/officeDocument/2006/relationships/image" Target="../media/image34.jpeg"/><Relationship Id="rId14" Type="http://schemas.openxmlformats.org/officeDocument/2006/relationships/image" Target="../media/image39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4.jpg"/><Relationship Id="rId5" Type="http://schemas.openxmlformats.org/officeDocument/2006/relationships/hyperlink" Target="https://www.polinachaplanova.com/" TargetMode="External"/><Relationship Id="rId10" Type="http://schemas.openxmlformats.org/officeDocument/2006/relationships/image" Target="../media/image2.png"/><Relationship Id="rId4" Type="http://schemas.openxmlformats.org/officeDocument/2006/relationships/hyperlink" Target="mailto:polinachaplanova@bk.ru" TargetMode="External"/><Relationship Id="rId9" Type="http://schemas.openxmlformats.org/officeDocument/2006/relationships/hyperlink" Target="https://vk.com/polinachaplanovadesig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139193" y="623957"/>
            <a:ext cx="30619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Медиа-кит</a:t>
            </a:r>
            <a:endParaRPr lang="ru-RU" sz="40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119F7F-2776-4DC8-B3D4-03E060E16110}"/>
              </a:ext>
            </a:extLst>
          </p:cNvPr>
          <p:cNvSpPr txBox="1"/>
          <p:nvPr/>
        </p:nvSpPr>
        <p:spPr>
          <a:xfrm>
            <a:off x="1582596" y="1253767"/>
            <a:ext cx="4902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Дизайнера интерьера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1037914" y="1851374"/>
            <a:ext cx="5264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ПОЛИНЫ ЧАПЛАНОВОЙ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B0444F-A6FB-46A3-A3ED-75861A2C5883}"/>
              </a:ext>
            </a:extLst>
          </p:cNvPr>
          <p:cNvSpPr txBox="1"/>
          <p:nvPr/>
        </p:nvSpPr>
        <p:spPr>
          <a:xfrm>
            <a:off x="655293" y="5085974"/>
            <a:ext cx="36818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Контакты:</a:t>
            </a:r>
          </a:p>
          <a:p>
            <a:r>
              <a:rPr lang="ru-RU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Телфон</a:t>
            </a:r>
            <a:r>
              <a:rPr lang="ru-RU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WatsApp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+7(903)792-34-98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https://www.polinachaplanova.com/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Email: </a:t>
            </a:r>
            <a:r>
              <a:rPr lang="en-US" sz="16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lang="ru-RU" sz="16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FC37FA-83AE-4750-A101-6605C98249FB}"/>
              </a:ext>
            </a:extLst>
          </p:cNvPr>
          <p:cNvSpPr txBox="1"/>
          <p:nvPr/>
        </p:nvSpPr>
        <p:spPr>
          <a:xfrm>
            <a:off x="1071471" y="6377836"/>
            <a:ext cx="5606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Museo Sans Cyrl 500" panose="02000000000000000000" pitchFamily="2" charset="-52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https://vk.com/polinachaplanovadesign</a:t>
            </a:r>
            <a:endParaRPr lang="en-US" sz="1600" b="0" i="0" dirty="0">
              <a:solidFill>
                <a:schemeClr val="tx2">
                  <a:lumMod val="50000"/>
                </a:schemeClr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06" y="6282659"/>
            <a:ext cx="459406" cy="4594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E6105C-00BC-5AB1-9883-BF4FBD290C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791" y="710671"/>
            <a:ext cx="3990004" cy="599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972376"/>
            <a:ext cx="11434314" cy="544346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31" y="1129620"/>
            <a:ext cx="11314058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 ​Владелица дизайнерской​ студии "POLINA CHAPLANOVA DESIGN“</a:t>
            </a:r>
            <a:endParaRPr lang="en-US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создает​ жилые и общественные интерьеры на территории России, Испании, Великобритании, Франции и на Ближнем Востоке.</a:t>
            </a:r>
            <a:endParaRPr lang="en-US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en-US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4. Создала​ и реализовала проект салона красоты, который победил в номинации «Лучший салон красоты РФ класса LUX».</a:t>
            </a:r>
            <a:endParaRPr lang="en-US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5.​ Член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Союза Дизайнеров и Архитекторов».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6. </a:t>
            </a:r>
            <a:r>
              <a:rPr lang="ru-RU" sz="5200" b="0" i="0" dirty="0">
                <a:effectLst/>
                <a:latin typeface="Stem"/>
              </a:rPr>
              <a:t> 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Резидент первого закрытого бизнес-клуба для дизайнеров ГРАНИ.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Резидент сообщества «Нежный бизнес РФ».</a:t>
            </a:r>
          </a:p>
          <a:p>
            <a:pPr algn="l"/>
            <a:endParaRPr lang="ru-RU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8.</a:t>
            </a:r>
            <a:r>
              <a:rPr lang="en-US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Входит в золотую сотню самых развивающихся дизайнеров России.</a:t>
            </a:r>
            <a:endParaRPr lang="en-US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9. Спикер образовательных программ и конференций по дизайну.</a:t>
            </a:r>
          </a:p>
          <a:p>
            <a:pPr algn="l"/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Считает,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56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56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192971" y="552656"/>
            <a:ext cx="6642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фактов о дизайнере ПОЛИНЕ ЧАПЛАНОВОЙ: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52E7EF8-8A6A-01C9-4A28-5757F343C4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F85D6EB7-8BCE-4AF7-A978-AE8D710AF1A3}"/>
              </a:ext>
            </a:extLst>
          </p:cNvPr>
          <p:cNvSpPr/>
          <p:nvPr/>
        </p:nvSpPr>
        <p:spPr>
          <a:xfrm>
            <a:off x="559692" y="4736317"/>
            <a:ext cx="11656507" cy="1103954"/>
          </a:xfrm>
          <a:prstGeom prst="rect">
            <a:avLst/>
          </a:prstGeom>
          <a:solidFill>
            <a:schemeClr val="tx1"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8EEE9A59-7F57-4826-ACD4-681BFE2976E5}"/>
              </a:ext>
            </a:extLst>
          </p:cNvPr>
          <p:cNvSpPr/>
          <p:nvPr/>
        </p:nvSpPr>
        <p:spPr>
          <a:xfrm>
            <a:off x="619732" y="2144052"/>
            <a:ext cx="11572269" cy="2307889"/>
          </a:xfrm>
          <a:prstGeom prst="rect">
            <a:avLst/>
          </a:prstGeom>
          <a:solidFill>
            <a:schemeClr val="bg1">
              <a:lumMod val="50000"/>
              <a:lumOff val="50000"/>
              <a:alpha val="486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одзаголовок 2">
            <a:extLst>
              <a:ext uri="{FF2B5EF4-FFF2-40B4-BE49-F238E27FC236}">
                <a16:creationId xmlns:a16="http://schemas.microsoft.com/office/drawing/2014/main" id="{A089137C-75D7-4E76-870A-AFD291A4E4B2}"/>
              </a:ext>
            </a:extLst>
          </p:cNvPr>
          <p:cNvSpPr txBox="1">
            <a:spLocks/>
          </p:cNvSpPr>
          <p:nvPr/>
        </p:nvSpPr>
        <p:spPr>
          <a:xfrm>
            <a:off x="3942460" y="1684854"/>
            <a:ext cx="4307080" cy="416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7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7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«POLINA CHAPLANOVA DESIGN»- ЭТО</a:t>
            </a:r>
            <a:r>
              <a:rPr lang="en-US" sz="17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7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732" y="2269424"/>
            <a:ext cx="4482171" cy="2466892"/>
          </a:xfrm>
        </p:spPr>
        <p:txBody>
          <a:bodyPr>
            <a:normAutofit/>
          </a:bodyPr>
          <a:lstStyle/>
          <a:p>
            <a:pPr algn="l"/>
            <a:r>
              <a:rPr lang="ru-RU" sz="17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- Эксклюзивный и авторский дизайн проект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 Экспертность  в индивидуальных Дизайн решениях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 Работа с требовательным Заказчиком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Согласование с Заказчиком всех этапов проекта</a:t>
            </a:r>
            <a:endParaRPr lang="en-US" sz="14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 Индивидуальные выезды для подбора материалов и мебели</a:t>
            </a:r>
          </a:p>
          <a:p>
            <a:pPr algn="l"/>
            <a:r>
              <a:rPr lang="ru-RU" sz="1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  <a:endParaRPr lang="en-US" sz="14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22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05639" y="85827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«POLINA CHAPLANOVA DESIGN»</a:t>
            </a:r>
            <a:r>
              <a:rPr lang="en-US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0" i="0" dirty="0">
                <a:solidFill>
                  <a:srgbClr val="4D4F5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выполняет весь спектр услуг от идеи до реализации.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09ACBD7-9243-4E3E-8F4A-C958B8B57C8C}"/>
              </a:ext>
            </a:extLst>
          </p:cNvPr>
          <p:cNvSpPr txBox="1"/>
          <p:nvPr/>
        </p:nvSpPr>
        <p:spPr>
          <a:xfrm>
            <a:off x="559692" y="1242334"/>
            <a:ext cx="11608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 интерьера     Рабочая документация     Декорирование    Авторский надзор     Комплектация     Услуга в сфере строительства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1FDCE4C-F057-4F59-AEC0-3E1A784A594F}"/>
              </a:ext>
            </a:extLst>
          </p:cNvPr>
          <p:cNvSpPr/>
          <p:nvPr/>
        </p:nvSpPr>
        <p:spPr>
          <a:xfrm flipH="1" flipV="1">
            <a:off x="2341424" y="140210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999530-16B8-4547-B516-A77632B16617}"/>
              </a:ext>
            </a:extLst>
          </p:cNvPr>
          <p:cNvSpPr txBox="1"/>
          <p:nvPr/>
        </p:nvSpPr>
        <p:spPr>
          <a:xfrm>
            <a:off x="4226742" y="403779"/>
            <a:ext cx="3903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Партнерское предложение: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6A5CE7F5-02B6-4834-817D-E0E451627A22}"/>
              </a:ext>
            </a:extLst>
          </p:cNvPr>
          <p:cNvSpPr/>
          <p:nvPr/>
        </p:nvSpPr>
        <p:spPr>
          <a:xfrm flipH="1" flipV="1">
            <a:off x="7889086" y="139461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CF9F6E4C-EBFB-43DE-A0FA-AE32D641755B}"/>
              </a:ext>
            </a:extLst>
          </p:cNvPr>
          <p:cNvSpPr/>
          <p:nvPr/>
        </p:nvSpPr>
        <p:spPr>
          <a:xfrm flipH="1" flipV="1">
            <a:off x="4539635" y="1393431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8D8D09D4-20B3-43CE-9E0A-EF8BF4B1FD0A}"/>
              </a:ext>
            </a:extLst>
          </p:cNvPr>
          <p:cNvSpPr/>
          <p:nvPr/>
        </p:nvSpPr>
        <p:spPr>
          <a:xfrm flipH="1" flipV="1">
            <a:off x="6132440" y="139070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778C20-9B1F-4C95-83EB-B74D5C5CC3F7}"/>
              </a:ext>
            </a:extLst>
          </p:cNvPr>
          <p:cNvSpPr txBox="1"/>
          <p:nvPr/>
        </p:nvSpPr>
        <p:spPr>
          <a:xfrm>
            <a:off x="559692" y="5933298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Рассматриваем взаимовыгодное сотрудничество со строителями, девелоперами, риэлторами и </a:t>
            </a:r>
            <a:r>
              <a:rPr lang="ru-RU" sz="20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endParaRPr lang="ru-RU" sz="20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D296AD92-F218-40FE-BEDD-F778A421AFED}"/>
              </a:ext>
            </a:extLst>
          </p:cNvPr>
          <p:cNvSpPr txBox="1">
            <a:spLocks/>
          </p:cNvSpPr>
          <p:nvPr/>
        </p:nvSpPr>
        <p:spPr>
          <a:xfrm>
            <a:off x="5684702" y="2249439"/>
            <a:ext cx="6701563" cy="2307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Грамотная и проработанная рабочая документация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Консультация подрядных организаций по вопросам исполнения дизайн-проекта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Корректировка и быстрые решения по рабочей документации без задержки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строительным срокам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Разработка </a:t>
            </a:r>
            <a:r>
              <a:rPr lang="ru-RU" sz="14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спец.проектов</a:t>
            </a: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-шоу-румов квартир (витрина для девелоперов)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Обучающие программ и семинары для НОВОСЕЛОВ</a:t>
            </a:r>
          </a:p>
          <a:p>
            <a:pPr marL="342900" indent="-342900" algn="l">
              <a:buFontTx/>
              <a:buChar char="-"/>
            </a:pPr>
            <a:endParaRPr lang="ru-RU" sz="2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6" name="Подзаголовок 2">
            <a:extLst>
              <a:ext uri="{FF2B5EF4-FFF2-40B4-BE49-F238E27FC236}">
                <a16:creationId xmlns:a16="http://schemas.microsoft.com/office/drawing/2014/main" id="{FCFE545C-BC9A-41B4-9908-F99583EF505F}"/>
              </a:ext>
            </a:extLst>
          </p:cNvPr>
          <p:cNvSpPr txBox="1">
            <a:spLocks/>
          </p:cNvSpPr>
          <p:nvPr/>
        </p:nvSpPr>
        <p:spPr>
          <a:xfrm>
            <a:off x="751889" y="4814242"/>
            <a:ext cx="11464310" cy="94006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 С нами у Вас будут не только красивые картинки, а проработанные чертежи по которым можно будет реально построить!!!</a:t>
            </a:r>
          </a:p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Мы надежный  партер на всех проектах!!!</a:t>
            </a:r>
          </a:p>
          <a:p>
            <a:pPr algn="l"/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Полина Чапланова частый приглашенный спикер, что повышает </a:t>
            </a:r>
            <a:r>
              <a:rPr lang="ru-RU" sz="64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медийность</a:t>
            </a:r>
            <a:r>
              <a:rPr lang="ru-RU" sz="6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студии, а так же всех участников на проекте!!!</a:t>
            </a:r>
          </a:p>
          <a:p>
            <a:pPr algn="l"/>
            <a:endParaRPr lang="ru-RU" sz="6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9" name="Знак ''плюс'' 8">
            <a:extLst>
              <a:ext uri="{FF2B5EF4-FFF2-40B4-BE49-F238E27FC236}">
                <a16:creationId xmlns:a16="http://schemas.microsoft.com/office/drawing/2014/main" id="{0E825FD6-3C85-45DF-B6D4-7E32255FD77C}"/>
              </a:ext>
            </a:extLst>
          </p:cNvPr>
          <p:cNvSpPr/>
          <p:nvPr/>
        </p:nvSpPr>
        <p:spPr>
          <a:xfrm>
            <a:off x="619732" y="4786416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Знак ''плюс'' 38">
            <a:extLst>
              <a:ext uri="{FF2B5EF4-FFF2-40B4-BE49-F238E27FC236}">
                <a16:creationId xmlns:a16="http://schemas.microsoft.com/office/drawing/2014/main" id="{332A8E03-C612-4EA1-AEA7-C0EA95495277}"/>
              </a:ext>
            </a:extLst>
          </p:cNvPr>
          <p:cNvSpPr/>
          <p:nvPr/>
        </p:nvSpPr>
        <p:spPr>
          <a:xfrm>
            <a:off x="612660" y="5120689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Знак ''плюс'' 39">
            <a:extLst>
              <a:ext uri="{FF2B5EF4-FFF2-40B4-BE49-F238E27FC236}">
                <a16:creationId xmlns:a16="http://schemas.microsoft.com/office/drawing/2014/main" id="{CB35EE51-36F0-4FF8-97E7-3C4001F59666}"/>
              </a:ext>
            </a:extLst>
          </p:cNvPr>
          <p:cNvSpPr/>
          <p:nvPr/>
        </p:nvSpPr>
        <p:spPr>
          <a:xfrm>
            <a:off x="612660" y="5402324"/>
            <a:ext cx="254040" cy="232163"/>
          </a:xfrm>
          <a:prstGeom prst="mathPlus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D04273EB-1D38-4CFC-8E9F-2E5A694BEF60}"/>
              </a:ext>
            </a:extLst>
          </p:cNvPr>
          <p:cNvSpPr/>
          <p:nvPr/>
        </p:nvSpPr>
        <p:spPr>
          <a:xfrm flipH="1" flipV="1">
            <a:off x="9372833" y="1389088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6699DB3-6D03-379B-C035-AD545E3686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88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4393367" y="906667"/>
            <a:ext cx="7798631" cy="5097969"/>
          </a:xfrm>
          <a:prstGeom prst="rect">
            <a:avLst/>
          </a:prstGeom>
          <a:solidFill>
            <a:srgbClr val="E5D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753863" y="2827680"/>
            <a:ext cx="5514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 работ </a:t>
            </a:r>
          </a:p>
          <a:p>
            <a:pPr algn="ctr"/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ПОЛИНЫ ЧАПЛАНОВОЙ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35ECA8-2566-4D86-A2FC-F4C7D8D00F76}"/>
              </a:ext>
            </a:extLst>
          </p:cNvPr>
          <p:cNvSpPr txBox="1"/>
          <p:nvPr/>
        </p:nvSpPr>
        <p:spPr>
          <a:xfrm>
            <a:off x="2690496" y="5366558"/>
            <a:ext cx="11608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 интерьера     Рабочая документация     Декорирование </a:t>
            </a:r>
          </a:p>
          <a:p>
            <a:pPr algn="ctr"/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Авторский надзор     Комплектация     Услуга в сфере строительства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DC03C240-53E9-48C5-B263-55198523510F}"/>
              </a:ext>
            </a:extLst>
          </p:cNvPr>
          <p:cNvSpPr/>
          <p:nvPr/>
        </p:nvSpPr>
        <p:spPr>
          <a:xfrm flipH="1" flipV="1">
            <a:off x="7441034" y="550199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9894C9EE-E635-4C15-BA0A-FDE8B72BDF5F}"/>
              </a:ext>
            </a:extLst>
          </p:cNvPr>
          <p:cNvSpPr/>
          <p:nvPr/>
        </p:nvSpPr>
        <p:spPr>
          <a:xfrm flipH="1" flipV="1">
            <a:off x="9665515" y="5501992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C47B2BB-F392-4929-859B-DA12684CD9F5}"/>
              </a:ext>
            </a:extLst>
          </p:cNvPr>
          <p:cNvSpPr/>
          <p:nvPr/>
        </p:nvSpPr>
        <p:spPr>
          <a:xfrm flipH="1" flipV="1">
            <a:off x="7232707" y="5755060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4F41F7D7-79D8-45E7-A3AF-F56713CAD5F0}"/>
              </a:ext>
            </a:extLst>
          </p:cNvPr>
          <p:cNvSpPr/>
          <p:nvPr/>
        </p:nvSpPr>
        <p:spPr>
          <a:xfrm flipH="1" flipV="1">
            <a:off x="8698845" y="5752276"/>
            <a:ext cx="92280" cy="85752"/>
          </a:xfrm>
          <a:prstGeom prst="ellipse">
            <a:avLst/>
          </a:prstGeom>
          <a:solidFill>
            <a:schemeClr val="bg1">
              <a:lumMod val="65000"/>
              <a:lumOff val="35000"/>
            </a:schemeClr>
          </a:solidFill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81195F7-810E-FE9C-A026-2EA38EB56A4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FFE005E-0B2C-1F2D-B3B8-3220587EDC63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EE99E26-43B5-8326-F1FD-BF9E61AAE976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44474B0D-3132-5351-9A15-592BC29B9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7C4564E-7BC8-4253-8D2B-1581DE86A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910632CA-0EC2-88E4-1ADB-17910B12A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DAD3DDD-8ADF-278C-B10E-7FCEB153B4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405351F-6C33-69EE-6498-11F785D9FC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17" y="587020"/>
            <a:ext cx="3792347" cy="569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22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79754" y="526135"/>
            <a:ext cx="2737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МО, г. Раменское. </a:t>
            </a:r>
          </a:p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Дом</a:t>
            </a:r>
            <a:endParaRPr lang="en-US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0F0959-7670-AA0B-6DF8-5A8831EBD6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3A13DC-2C69-82C2-0D1F-C7AF16B7A7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289" y="515634"/>
            <a:ext cx="5066080" cy="402069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91F4B2-6BB0-5772-C252-0B62B5886A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880" y="4650514"/>
            <a:ext cx="1183656" cy="170564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E2875C3-2087-F8A4-309D-E93FDB0A51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308" y="4613939"/>
            <a:ext cx="1338419" cy="168774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037F936-8EDF-1317-CCF1-A5BEB758AE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079" y="777527"/>
            <a:ext cx="3271397" cy="286838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F1BC25F-496F-DC89-7FA5-961731EEF0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106" y="3827160"/>
            <a:ext cx="3312370" cy="225331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47F4B5C-9725-D65A-D730-FAA0D60C19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637" y="4637081"/>
            <a:ext cx="996674" cy="166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93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79754" y="526135"/>
            <a:ext cx="2737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МО, г. Раменское. </a:t>
            </a:r>
          </a:p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Квартира</a:t>
            </a:r>
            <a:endParaRPr lang="en-US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0F0959-7670-AA0B-6DF8-5A8831EBD6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B80E00-3171-788C-3C00-70BDE13B0C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205" y="526135"/>
            <a:ext cx="5241497" cy="39311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DD75D8D-CF0B-0C0C-222C-CC3BFF312F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706" y="996887"/>
            <a:ext cx="2954200" cy="221565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FBEB1D3-7059-BD6E-34A0-B31A1A6FE04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210" y="3577181"/>
            <a:ext cx="2957282" cy="221565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EF1ABEC-5D90-6F4C-3A75-4A4E09B1F3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036" y="4555810"/>
            <a:ext cx="1421201" cy="17760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7181C4C-BCDC-8A08-CD9B-3ACD34561E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20" y="4544765"/>
            <a:ext cx="1314964" cy="179280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1AFB6F6-1E01-7EE0-CDF5-231D7AF804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859" y="4561787"/>
            <a:ext cx="1434602" cy="179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013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79754" y="526135"/>
            <a:ext cx="1693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Москва, Шверника. Квартира </a:t>
            </a:r>
            <a:endParaRPr lang="en-US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939D1A-14E3-4415-B0F6-153393D866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719" y="444617"/>
            <a:ext cx="9818485" cy="598045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0F0959-7670-AA0B-6DF8-5A8831EBD6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68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МО,Поселок</a:t>
            </a:r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ru-RU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Сенегерия</a:t>
            </a:r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". Дом.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8179D4-1959-4E64-89E7-28CC961219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888" y="453819"/>
            <a:ext cx="9771772" cy="593735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F35E4F-B75D-361B-A571-C45A70B81B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17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746250" y="542913"/>
            <a:ext cx="16937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NY, Hempstead 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студии "</a:t>
            </a:r>
            <a:r>
              <a:rPr lang="ru-RU" sz="12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F83340-E56C-4F71-8843-BC960D5AE4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595" y="443621"/>
            <a:ext cx="9732821" cy="59789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829645-A73F-145D-7F21-B5224EFE0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74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93038" y="568080"/>
            <a:ext cx="175655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Москва, Салон красоты "GLENT". 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компании "</a:t>
            </a:r>
            <a:r>
              <a:rPr lang="ru-RU" sz="12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Alter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Ego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269A45-A678-4E4E-B775-821EC5F700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254" y="427008"/>
            <a:ext cx="9641745" cy="6007299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310F5F8-CE96-C3CF-2BF1-FBB967D21D0F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D8117AA0-928C-C123-DC42-1F320D7E3AC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E111CA-EA3C-5EAD-DF05-C9121067376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3C0E0FB-9E29-57C0-0B04-EB40376B4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3F2501FE-C90D-2602-61EB-60636B688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B4D2C12-EB14-4E9F-4C4F-6D215A2A9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FA660E1-E936-86DA-2B60-A0F84A359C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51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B1DDC98-DA4A-4866-BD51-A9AE39641F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103" y="382238"/>
            <a:ext cx="9810065" cy="605206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Испания, Вилла "Пальма де Майорка".</a:t>
            </a:r>
          </a:p>
          <a:p>
            <a:pPr algn="ctr"/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компании "OLGA KUSHAREVA-LEONE«.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33F5CC3-EC2D-137F-3DE3-3AD78FD38637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1925A3BC-CD98-8DBA-31EA-C0163DD30233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63E9A97-620F-0069-C3DE-8925A64C7366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8E83AD38-53D0-D666-4C4B-936C7E810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9886058-FF5C-8548-A216-EEEEECE11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785AF427-A8BE-27CE-4C21-83A1ED914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4A8D17F-0AFA-2C3F-8C6F-3F09BD935A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82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7D8A7AC-0360-4F0D-9436-63359649B6E2}"/>
              </a:ext>
            </a:extLst>
          </p:cNvPr>
          <p:cNvSpPr txBox="1"/>
          <p:nvPr/>
        </p:nvSpPr>
        <p:spPr>
          <a:xfrm>
            <a:off x="654342" y="551302"/>
            <a:ext cx="16937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МО, Детский комплекс.</a:t>
            </a:r>
          </a:p>
          <a:p>
            <a:pPr algn="ctr"/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в компании "OLGA KUSHAREVA-LEONE"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C280D9-B20A-445A-96A1-6E2DDBB979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85" y="445560"/>
            <a:ext cx="9193225" cy="598874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A9003D-310B-2129-4DC8-18B18F575D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06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9C115B-50B3-4CCC-A591-339EB6043AE8}"/>
              </a:ext>
            </a:extLst>
          </p:cNvPr>
          <p:cNvSpPr txBox="1"/>
          <p:nvPr/>
        </p:nvSpPr>
        <p:spPr>
          <a:xfrm>
            <a:off x="5137230" y="503623"/>
            <a:ext cx="2477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Обложки лекций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18E4E5-B7B4-430A-999C-5206B9F20F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75" y="689089"/>
            <a:ext cx="2250795" cy="225079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3AC4E67-3480-46FD-A001-1F7FDBD226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40" y="3543502"/>
            <a:ext cx="2250795" cy="225079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D14E87A-8866-45D7-A543-7475CD6B96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254" y="1796097"/>
            <a:ext cx="3297509" cy="329750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7016728-DD2A-4688-9222-00D813C78B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604" y="676038"/>
            <a:ext cx="2286822" cy="229308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956DC4A-E89D-4E59-A0CD-FE461D962706}"/>
              </a:ext>
            </a:extLst>
          </p:cNvPr>
          <p:cNvSpPr txBox="1"/>
          <p:nvPr/>
        </p:nvSpPr>
        <p:spPr>
          <a:xfrm>
            <a:off x="811797" y="3033649"/>
            <a:ext cx="2477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https://youtu.be/iZGDZpgR1NY</a:t>
            </a:r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F0B958-DB9F-45B3-8F02-F5EA02958E4C}"/>
              </a:ext>
            </a:extLst>
          </p:cNvPr>
          <p:cNvSpPr txBox="1"/>
          <p:nvPr/>
        </p:nvSpPr>
        <p:spPr>
          <a:xfrm>
            <a:off x="793311" y="5940201"/>
            <a:ext cx="2477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https://youtu.be/s5YDPpA58iA</a:t>
            </a:r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0A7E935-8BCE-4FE3-86AB-CC8EF140AD05}"/>
              </a:ext>
            </a:extLst>
          </p:cNvPr>
          <p:cNvSpPr txBox="1"/>
          <p:nvPr/>
        </p:nvSpPr>
        <p:spPr>
          <a:xfrm>
            <a:off x="4293904" y="5248857"/>
            <a:ext cx="3934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https://www.youtube.com/watch?v=oCTzDfd4-nY</a:t>
            </a:r>
            <a:endParaRPr lang="ru-RU" sz="14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48C8AF-42D6-420C-9562-080A1F0810F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618" y="3556869"/>
            <a:ext cx="2250795" cy="225079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BCC06EC-BE12-4DC6-9C6C-46A0FD18357C}"/>
              </a:ext>
            </a:extLst>
          </p:cNvPr>
          <p:cNvSpPr txBox="1"/>
          <p:nvPr/>
        </p:nvSpPr>
        <p:spPr>
          <a:xfrm>
            <a:off x="9271404" y="3041776"/>
            <a:ext cx="26940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solidFill>
                  <a:schemeClr val="bg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https://youtu.be/QuYIBekxyVI</a:t>
            </a:r>
            <a:endParaRPr lang="ru-RU" sz="1400" dirty="0">
              <a:solidFill>
                <a:schemeClr val="bg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CF9EA6-C38E-4FB9-955F-402F56238FD3}"/>
              </a:ext>
            </a:extLst>
          </p:cNvPr>
          <p:cNvSpPr txBox="1"/>
          <p:nvPr/>
        </p:nvSpPr>
        <p:spPr>
          <a:xfrm>
            <a:off x="9349860" y="5962480"/>
            <a:ext cx="26940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sng" dirty="0">
                <a:solidFill>
                  <a:schemeClr val="bg1">
                    <a:lumMod val="65000"/>
                    <a:lumOff val="3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https://youtu.be/Tks_HR5uurc</a:t>
            </a:r>
            <a:endParaRPr lang="ru-RU" sz="1400" dirty="0">
              <a:solidFill>
                <a:schemeClr val="bg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608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9C115B-50B3-4CCC-A591-339EB6043AE8}"/>
              </a:ext>
            </a:extLst>
          </p:cNvPr>
          <p:cNvSpPr txBox="1"/>
          <p:nvPr/>
        </p:nvSpPr>
        <p:spPr>
          <a:xfrm>
            <a:off x="5137230" y="716154"/>
            <a:ext cx="2035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Образование: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7FA37E-F394-455E-AA9B-498091492B83}"/>
              </a:ext>
            </a:extLst>
          </p:cNvPr>
          <p:cNvSpPr txBox="1"/>
          <p:nvPr/>
        </p:nvSpPr>
        <p:spPr>
          <a:xfrm>
            <a:off x="1179023" y="1453262"/>
            <a:ext cx="7855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Московский Государственный Университет Дизайна и Технологии- инженер-технолог.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414AE4-5927-40FA-AD19-B26D9EA7FA4C}"/>
              </a:ext>
            </a:extLst>
          </p:cNvPr>
          <p:cNvSpPr txBox="1"/>
          <p:nvPr/>
        </p:nvSpPr>
        <p:spPr>
          <a:xfrm>
            <a:off x="1227577" y="2062002"/>
            <a:ext cx="5082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Доп. образование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повышение квалификации, курсы.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5100F4-F30B-4441-ACA5-C94709B43105}"/>
              </a:ext>
            </a:extLst>
          </p:cNvPr>
          <p:cNvSpPr txBox="1"/>
          <p:nvPr/>
        </p:nvSpPr>
        <p:spPr>
          <a:xfrm>
            <a:off x="1179023" y="2701520"/>
            <a:ext cx="99441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со знанием ПО Высшая школа экономики и сервиса,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 Центр обучения "Образование XXI",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дизайнерский рисунок Школа архитектуры и дизайна,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история стилей Школа архитектуры и дизайна,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3d </a:t>
            </a:r>
            <a:r>
              <a:rPr lang="ru-RU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Studio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Городской центр дополнительного профессионального образования, удостоверение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базовый история искусств- сертификат</a:t>
            </a: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русское искусство - сертификат</a:t>
            </a: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Op-pop-art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курс современное искусство –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 «А.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MUR life </a:t>
            </a: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style&amp;design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school by Anna </a:t>
            </a: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Muravina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-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Школа речи «ГЛАГОЛЬ» - сертификат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Сертификат «Цвет как оружие»</a:t>
            </a:r>
          </a:p>
        </p:txBody>
      </p:sp>
    </p:spTree>
    <p:extLst>
      <p:ext uri="{BB962C8B-B14F-4D97-AF65-F5344CB8AC3E}">
        <p14:creationId xmlns:p14="http://schemas.microsoft.com/office/powerpoint/2010/main" val="2644763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19C115B-50B3-4CCC-A591-339EB6043AE8}"/>
              </a:ext>
            </a:extLst>
          </p:cNvPr>
          <p:cNvSpPr txBox="1"/>
          <p:nvPr/>
        </p:nvSpPr>
        <p:spPr>
          <a:xfrm>
            <a:off x="4456205" y="350596"/>
            <a:ext cx="3609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Дипломы и сертификаты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E6BBF5B-B53A-4A8C-8FAE-1C644BB9A4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59" y="888707"/>
            <a:ext cx="1535446" cy="21496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5469F39-DAEC-4260-986F-D77A4702EF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71" y="618319"/>
            <a:ext cx="1510052" cy="213483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932707-C10E-4149-A7E3-AAD8E08856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66" y="2927201"/>
            <a:ext cx="2160277" cy="152548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A92095E-8E6F-4861-9900-DC0F4D00E11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876" y="3467540"/>
            <a:ext cx="1599820" cy="226555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8EF3792-534C-49A0-B0E6-E6DC0CD7B9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564" y="856325"/>
            <a:ext cx="1599820" cy="226555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7474C3-6CD3-4EEE-8649-E4E56F5642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990" y="623130"/>
            <a:ext cx="1530644" cy="216758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AA94C71-C785-4711-9104-485138BFA7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115" y="3115244"/>
            <a:ext cx="1908414" cy="1347627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E118908-24AF-4D96-AAE3-5A77D3C7E83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803" y="868367"/>
            <a:ext cx="1599821" cy="226555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DA7FF0AD-CF34-4B80-8F0F-06A2C56528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012" y="4598079"/>
            <a:ext cx="2466523" cy="1780008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AB569C2-8931-481B-A43B-C5B782367E5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615" y="871812"/>
            <a:ext cx="1805760" cy="2557188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FA032EE-7166-4B18-8E7C-3A68EEA2E6F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672" y="3931010"/>
            <a:ext cx="3231061" cy="22429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C96BC3-3D6D-39F4-4299-E740514EA8D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7F4AC5A-C222-7887-BEAD-519A52FD708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344920" y="3736710"/>
            <a:ext cx="1735704" cy="245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699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121165" y="1509870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581311" y="474691"/>
            <a:ext cx="166430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КОНТАКТЫ: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220170" y="2587378"/>
            <a:ext cx="5012681" cy="2509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 err="1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WatsApp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тел.</a:t>
            </a: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+7(903)792-34-98</a:t>
            </a: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https://www.polinachaplanova.com/</a:t>
            </a: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solidFill>
                <a:srgbClr val="4D4F5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47" y="3892149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224" y="3335305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47" y="2662084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157147" y="944659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28587E-A8D8-4155-A4D9-F971B06B9B9B}"/>
              </a:ext>
            </a:extLst>
          </p:cNvPr>
          <p:cNvSpPr txBox="1"/>
          <p:nvPr/>
        </p:nvSpPr>
        <p:spPr>
          <a:xfrm>
            <a:off x="7113424" y="1894019"/>
            <a:ext cx="4740318" cy="4070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СОТРУДНИЧЕСТВОМ обращайтесь: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E32BB9-5269-462B-AE12-C2D603F64965}"/>
              </a:ext>
            </a:extLst>
          </p:cNvPr>
          <p:cNvSpPr txBox="1"/>
          <p:nvPr/>
        </p:nvSpPr>
        <p:spPr>
          <a:xfrm>
            <a:off x="7245615" y="4599096"/>
            <a:ext cx="49256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https://vk.com/polinachaplanovadesign</a:t>
            </a:r>
            <a:endParaRPr lang="en-US" sz="1600" b="0" i="0" dirty="0">
              <a:solidFill>
                <a:schemeClr val="tx2">
                  <a:lumMod val="50000"/>
                </a:schemeClr>
              </a:solidFill>
              <a:effectLst/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484E92-404F-1410-188D-F3F44CF3F0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369" y="4551586"/>
            <a:ext cx="459406" cy="45940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D6C1503-8B98-09FE-6DE1-7D60D9A265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072" y="5166388"/>
            <a:ext cx="1521366" cy="149390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C3124BC-D428-0487-629C-F4B76B47DFA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006" y="587228"/>
            <a:ext cx="3658794" cy="549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1870</TotalTime>
  <Words>959</Words>
  <Application>Microsoft Office PowerPoint</Application>
  <PresentationFormat>Широкоэкранный</PresentationFormat>
  <Paragraphs>156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Museo Sans Cyrl 500</vt:lpstr>
      <vt:lpstr>Stem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88</cp:revision>
  <dcterms:created xsi:type="dcterms:W3CDTF">2020-09-07T19:51:05Z</dcterms:created>
  <dcterms:modified xsi:type="dcterms:W3CDTF">2023-02-15T13:53:33Z</dcterms:modified>
</cp:coreProperties>
</file>