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76" r:id="rId2"/>
    <p:sldId id="275" r:id="rId3"/>
    <p:sldId id="278" r:id="rId4"/>
    <p:sldId id="279" r:id="rId5"/>
    <p:sldId id="280" r:id="rId6"/>
    <p:sldId id="281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78"/>
            <p14:sldId id="279"/>
            <p14:sldId id="280"/>
            <p14:sldId id="281"/>
          </p14:sldIdLst>
        </p14:section>
        <p14:section name="Раздел без заголовка" id="{7DD297BF-26AC-4EB2-A072-C81BB3AE8B7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172" y="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54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35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281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48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28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11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439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62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224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29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373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8011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326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854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116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331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598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791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12" Type="http://schemas.openxmlformats.org/officeDocument/2006/relationships/image" Target="../media/image17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emf"/><Relationship Id="rId5" Type="http://schemas.openxmlformats.org/officeDocument/2006/relationships/image" Target="../media/image10.png"/><Relationship Id="rId10" Type="http://schemas.openxmlformats.org/officeDocument/2006/relationships/image" Target="../media/image15.emf"/><Relationship Id="rId4" Type="http://schemas.openxmlformats.org/officeDocument/2006/relationships/image" Target="../media/image9.png"/><Relationship Id="rId9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12" Type="http://schemas.openxmlformats.org/officeDocument/2006/relationships/image" Target="../media/image2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22.jpg"/><Relationship Id="rId5" Type="http://schemas.openxmlformats.org/officeDocument/2006/relationships/image" Target="../media/image10.png"/><Relationship Id="rId10" Type="http://schemas.openxmlformats.org/officeDocument/2006/relationships/image" Target="../media/image21.jpg"/><Relationship Id="rId4" Type="http://schemas.openxmlformats.org/officeDocument/2006/relationships/image" Target="../media/image9.png"/><Relationship Id="rId9" Type="http://schemas.openxmlformats.org/officeDocument/2006/relationships/image" Target="../media/image20.jpg"/><Relationship Id="rId1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52796" y="1495205"/>
            <a:ext cx="9925139" cy="6896451"/>
          </a:xfrm>
          <a:prstGeom prst="rect">
            <a:avLst/>
          </a:prstGeom>
          <a:blipFill dpi="0" rotWithShape="1">
            <a:blip r:embed="rId3">
              <a:alphaModFix amt="43000"/>
            </a:blip>
            <a:srcRect/>
            <a:tile tx="0" ty="0" sx="100000" sy="100000" flip="none" algn="tl"/>
          </a:blipFill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35494" y="2330092"/>
            <a:ext cx="5987006" cy="398245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0856" y="4049479"/>
            <a:ext cx="59100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СДЕЛАТЬ ИДЕАЛЬНУЮ ДЕТСКУЮ</a:t>
            </a:r>
          </a:p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СВОЕГО РЕБЕНКА?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AF5CB-38F0-EE7C-79E6-C958DA457C36}"/>
              </a:ext>
            </a:extLst>
          </p:cNvPr>
          <p:cNvSpPr txBox="1"/>
          <p:nvPr/>
        </p:nvSpPr>
        <p:spPr>
          <a:xfrm>
            <a:off x="512401" y="2773440"/>
            <a:ext cx="591009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ЧЕК-ЛИСТ</a:t>
            </a:r>
            <a:endParaRPr lang="ru-RU" sz="5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47E53B-ACC3-6B16-05DB-E09E7E6B685A}"/>
              </a:ext>
            </a:extLst>
          </p:cNvPr>
          <p:cNvSpPr txBox="1"/>
          <p:nvPr/>
        </p:nvSpPr>
        <p:spPr>
          <a:xfrm>
            <a:off x="473948" y="707016"/>
            <a:ext cx="59100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52FA769-F4C6-E49F-47A5-3C87E75C7E07}"/>
              </a:ext>
            </a:extLst>
          </p:cNvPr>
          <p:cNvSpPr/>
          <p:nvPr/>
        </p:nvSpPr>
        <p:spPr>
          <a:xfrm>
            <a:off x="-76911" y="474651"/>
            <a:ext cx="6460957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54ADC5-691E-97D1-A06F-7699E1EC0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40" y="6485633"/>
            <a:ext cx="5852172" cy="32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0E04E6F-1233-AAB2-CFE4-44CD45529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24" y="475348"/>
            <a:ext cx="6461682" cy="996748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DB548B-1458-1270-03F4-6F13EE6CE61D}"/>
              </a:ext>
            </a:extLst>
          </p:cNvPr>
          <p:cNvSpPr/>
          <p:nvPr/>
        </p:nvSpPr>
        <p:spPr>
          <a:xfrm>
            <a:off x="-2" y="475348"/>
            <a:ext cx="6492392" cy="9430652"/>
          </a:xfrm>
          <a:prstGeom prst="rect">
            <a:avLst/>
          </a:prstGeom>
          <a:solidFill>
            <a:schemeClr val="tx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9F15A09-32C7-43EB-6BBB-E4F03C979ACE}"/>
              </a:ext>
            </a:extLst>
          </p:cNvPr>
          <p:cNvSpPr/>
          <p:nvPr/>
        </p:nvSpPr>
        <p:spPr>
          <a:xfrm>
            <a:off x="-28725" y="475348"/>
            <a:ext cx="4969042" cy="3514473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3989822"/>
            <a:ext cx="6549838" cy="59161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45" y="4132090"/>
            <a:ext cx="6192492" cy="146137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 ​Владелица дизайнерской​ студии "POLINA CHAPLANOVA DESIGN“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Более 15 лет опыта работы и практики</a:t>
            </a: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 и конференций для дизайнеров</a:t>
            </a:r>
          </a:p>
          <a:p>
            <a:pPr algn="l"/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Мама</a:t>
            </a:r>
          </a:p>
          <a:p>
            <a:pPr algn="l"/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6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1819" y="1731136"/>
            <a:ext cx="323717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519026" y="2375347"/>
            <a:ext cx="2456548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16D29F-160D-9792-6089-02E1B62010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09"/>
          <a:stretch/>
        </p:blipFill>
        <p:spPr>
          <a:xfrm>
            <a:off x="3617799" y="482728"/>
            <a:ext cx="2823759" cy="351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6807002-2A1F-D415-0C60-1A15BAE46197}"/>
              </a:ext>
            </a:extLst>
          </p:cNvPr>
          <p:cNvSpPr/>
          <p:nvPr/>
        </p:nvSpPr>
        <p:spPr>
          <a:xfrm>
            <a:off x="-28725" y="956692"/>
            <a:ext cx="6446214" cy="143468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2402125"/>
            <a:ext cx="6549838" cy="75038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64304" y="441293"/>
            <a:ext cx="4115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103621" y="1043548"/>
            <a:ext cx="6446215" cy="13585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numCol="1" rtlCol="0">
            <a:spAutoFit/>
          </a:bodyPr>
          <a:lstStyle/>
          <a:p>
            <a:pPr marR="508000" algn="just">
              <a:lnSpc>
                <a:spcPts val="1490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Оформление интерьера детской комнаты - огромная ТЕМА, которая заслуживает не одного чек-листа, а возможно целой книги. И возможно я ее скоро напишу. </a:t>
            </a:r>
          </a:p>
          <a:p>
            <a:pPr marR="508000" algn="just">
              <a:lnSpc>
                <a:spcPts val="1490"/>
              </a:lnSpc>
              <a:spcBef>
                <a:spcPts val="1800"/>
              </a:spcBef>
              <a:spcAft>
                <a:spcPts val="4490"/>
              </a:spcAft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Ну а пока что для родителей мам и пап ЧЕК-ЛИСТ по планированию идеальной детской комнаты по </a:t>
            </a:r>
            <a:r>
              <a:rPr lang="ru-RU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ШАГово</a:t>
            </a:r>
            <a:r>
              <a:rPr lang="ru-RU" sz="17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4C0838-75A4-32F7-1BDE-0FC11236D54E}"/>
              </a:ext>
            </a:extLst>
          </p:cNvPr>
          <p:cNvSpPr txBox="1"/>
          <p:nvPr/>
        </p:nvSpPr>
        <p:spPr>
          <a:xfrm>
            <a:off x="2292919" y="2908212"/>
            <a:ext cx="37470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1.Зонирование комнаты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2CC968-5AF8-420E-30EE-61C3EFC7F1AA}"/>
              </a:ext>
            </a:extLst>
          </p:cNvPr>
          <p:cNvSpPr txBox="1"/>
          <p:nvPr/>
        </p:nvSpPr>
        <p:spPr>
          <a:xfrm>
            <a:off x="2371188" y="5941604"/>
            <a:ext cx="37470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Концепция</a:t>
            </a:r>
          </a:p>
        </p:txBody>
      </p:sp>
    </p:spTree>
    <p:extLst>
      <p:ext uri="{BB962C8B-B14F-4D97-AF65-F5344CB8AC3E}">
        <p14:creationId xmlns:p14="http://schemas.microsoft.com/office/powerpoint/2010/main" val="2492084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918347"/>
            <a:ext cx="6549838" cy="898765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64304" y="441293"/>
            <a:ext cx="4115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0B5A29-5BCA-5CAE-DEE8-C8CE1A6764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53" y="967646"/>
            <a:ext cx="1001877" cy="10018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4C0838-75A4-32F7-1BDE-0FC11236D54E}"/>
              </a:ext>
            </a:extLst>
          </p:cNvPr>
          <p:cNvSpPr txBox="1"/>
          <p:nvPr/>
        </p:nvSpPr>
        <p:spPr>
          <a:xfrm>
            <a:off x="2093095" y="1104643"/>
            <a:ext cx="41135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3.Продумываем электрику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ED7270-FD82-9DB2-F080-28E16F0DED2E}"/>
              </a:ext>
            </a:extLst>
          </p:cNvPr>
          <p:cNvSpPr txBox="1"/>
          <p:nvPr/>
        </p:nvSpPr>
        <p:spPr>
          <a:xfrm>
            <a:off x="356925" y="2009151"/>
            <a:ext cx="5761283" cy="176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Важный момент, так как обои переклеить проще чем сделать дополнительную розетку. Поэтому внимательно продумываем все зоны розеток и освещения. Конкретно пишем список, что собираемся включать. Какие зоны и под какие задачи будут.</a:t>
            </a:r>
          </a:p>
          <a:p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зона - естественное освещение. Лучшее место напротив окна.  Не забываем у рабочего места сделать достаточно большое количество розеток.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F8372A3-5296-B4D4-0A5F-41C573A98D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07" y="3810498"/>
            <a:ext cx="1001877" cy="100187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12CC968-5AF8-420E-30EE-61C3EFC7F1AA}"/>
              </a:ext>
            </a:extLst>
          </p:cNvPr>
          <p:cNvSpPr txBox="1"/>
          <p:nvPr/>
        </p:nvSpPr>
        <p:spPr>
          <a:xfrm>
            <a:off x="2239649" y="3962923"/>
            <a:ext cx="12288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План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BCA288-0CDA-DFC7-8388-F493CB2BA8AA}"/>
              </a:ext>
            </a:extLst>
          </p:cNvPr>
          <p:cNvSpPr txBox="1"/>
          <p:nvPr/>
        </p:nvSpPr>
        <p:spPr>
          <a:xfrm>
            <a:off x="356925" y="4789018"/>
            <a:ext cx="6017379" cy="2060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 того, как мы определились с концепцией, продумали электрику, сохранили фотографий и решили как будет выглядеть детская начинаем расписывать дальнейший план действий. Начиная от: "измерить помещение" "выбрать обои" и "найти строителей"  </a:t>
            </a:r>
            <a:r>
              <a:rPr lang="en-US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выбираем кроватку“</a:t>
            </a:r>
            <a:r>
              <a:rPr lang="en-US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т.д</a:t>
            </a: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5F65919-B9CB-38A5-93D5-C38FF15A6D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96" y="6016040"/>
            <a:ext cx="1001877" cy="100187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CBC2D7F-66D3-6055-EAAA-0F9B49F01A79}"/>
              </a:ext>
            </a:extLst>
          </p:cNvPr>
          <p:cNvSpPr txBox="1"/>
          <p:nvPr/>
        </p:nvSpPr>
        <p:spPr>
          <a:xfrm>
            <a:off x="2193507" y="5988274"/>
            <a:ext cx="40131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Выбираем материалы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EB517A-7EAC-63DB-2543-ED1E90E687E8}"/>
              </a:ext>
            </a:extLst>
          </p:cNvPr>
          <p:cNvSpPr txBox="1"/>
          <p:nvPr/>
        </p:nvSpPr>
        <p:spPr>
          <a:xfrm>
            <a:off x="1654717" y="6415502"/>
            <a:ext cx="4593629" cy="675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мама я советую использовать в детской только натуральные и экологически-чистые отделочные материалы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5336BA8-3598-19DF-B27E-7BDC814E249C}"/>
              </a:ext>
            </a:extLst>
          </p:cNvPr>
          <p:cNvSpPr txBox="1"/>
          <p:nvPr/>
        </p:nvSpPr>
        <p:spPr>
          <a:xfrm>
            <a:off x="704430" y="7157626"/>
            <a:ext cx="3118642" cy="1039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 гарантирует , что данная продукция полностью соответствует требованиям безопасности для человека и окружающей среды, принятым на территории европейского союза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A501D8-D18F-7A75-AFAF-D8E167C9A1E6}"/>
              </a:ext>
            </a:extLst>
          </p:cNvPr>
          <p:cNvSpPr txBox="1"/>
          <p:nvPr/>
        </p:nvSpPr>
        <p:spPr>
          <a:xfrm>
            <a:off x="704430" y="8282243"/>
            <a:ext cx="3118642" cy="462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 обязательной сертификации в </a:t>
            </a:r>
            <a:r>
              <a:rPr lang="ru-RU" sz="1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россии</a:t>
            </a: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(соответствие товара стандарту гост)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002C25A-17E7-035F-5E89-0459193372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526" y="7208366"/>
            <a:ext cx="563169" cy="54480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FEEEBC0-5EC2-AF1A-518B-F5DF64C3E2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526" y="8129206"/>
            <a:ext cx="580377" cy="56145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9F99E17-D1E0-CADF-F81C-F650270BEBC5}"/>
              </a:ext>
            </a:extLst>
          </p:cNvPr>
          <p:cNvSpPr txBox="1"/>
          <p:nvPr/>
        </p:nvSpPr>
        <p:spPr>
          <a:xfrm>
            <a:off x="4183808" y="7189213"/>
            <a:ext cx="2530978" cy="847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Российский экологический знак свидетельствует о безопасности и экологичности продукции наивысшего качества 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44E6FAC-22F6-96FB-BA93-58FDC301E3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6006" y="7222466"/>
            <a:ext cx="508333" cy="524909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1DBA501-B6E2-4F43-6CCB-BE4820C340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2561" y="8097804"/>
            <a:ext cx="567695" cy="58620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C694FFC-9940-A342-24A3-D7EA033B2CDE}"/>
              </a:ext>
            </a:extLst>
          </p:cNvPr>
          <p:cNvSpPr txBox="1"/>
          <p:nvPr/>
        </p:nvSpPr>
        <p:spPr>
          <a:xfrm>
            <a:off x="4168995" y="8071702"/>
            <a:ext cx="2545791" cy="847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Маркировка свидетельствует о том, что данная продукция не содержит </a:t>
            </a:r>
            <a:r>
              <a:rPr lang="ru-RU" sz="10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диоксидинов</a:t>
            </a:r>
            <a:r>
              <a:rPr lang="ru-RU" sz="1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,полихлорированных бифенилов и других вредных веществ</a:t>
            </a:r>
          </a:p>
        </p:txBody>
      </p:sp>
    </p:spTree>
    <p:extLst>
      <p:ext uri="{BB962C8B-B14F-4D97-AF65-F5344CB8AC3E}">
        <p14:creationId xmlns:p14="http://schemas.microsoft.com/office/powerpoint/2010/main" val="675133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918347"/>
            <a:ext cx="6549838" cy="898765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64304" y="441293"/>
            <a:ext cx="4115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4C0838-75A4-32F7-1BDE-0FC11236D54E}"/>
              </a:ext>
            </a:extLst>
          </p:cNvPr>
          <p:cNvSpPr txBox="1"/>
          <p:nvPr/>
        </p:nvSpPr>
        <p:spPr>
          <a:xfrm>
            <a:off x="2258758" y="1115112"/>
            <a:ext cx="41135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Мебель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ED7270-FD82-9DB2-F080-28E16F0DED2E}"/>
              </a:ext>
            </a:extLst>
          </p:cNvPr>
          <p:cNvSpPr txBox="1"/>
          <p:nvPr/>
        </p:nvSpPr>
        <p:spPr>
          <a:xfrm>
            <a:off x="313741" y="1961039"/>
            <a:ext cx="5761283" cy="1182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Тут решаете Вы. Заказать все у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столярщика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индивидуальным эскизам и размерам, перенести мебель от старшего ребенка Или же решить где именно вы будете покупать мебель. Сейчас очень удобно смотреть онлайн - каталоги у крупных магазинов и выбирать то, что именно вам подходит.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2CC968-5AF8-420E-30EE-61C3EFC7F1AA}"/>
              </a:ext>
            </a:extLst>
          </p:cNvPr>
          <p:cNvSpPr txBox="1"/>
          <p:nvPr/>
        </p:nvSpPr>
        <p:spPr>
          <a:xfrm>
            <a:off x="2322981" y="6942644"/>
            <a:ext cx="17428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Декор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BCA288-0CDA-DFC7-8388-F493CB2BA8AA}"/>
              </a:ext>
            </a:extLst>
          </p:cNvPr>
          <p:cNvSpPr txBox="1"/>
          <p:nvPr/>
        </p:nvSpPr>
        <p:spPr>
          <a:xfrm>
            <a:off x="371389" y="7537511"/>
            <a:ext cx="6017379" cy="1444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490"/>
              </a:lnSpc>
              <a:spcBef>
                <a:spcPts val="1800"/>
              </a:spcBef>
              <a:spcAft>
                <a:spcPts val="4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 из самых важных этапов, который создает настроение во всей детской это - декорирование! Постеры, ночники, занавески, люстры и много чего еще. Тут главное систематичность, и список покупок, для того чтобы не было перебора и бездумного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скупания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Главное правило чем меньше декор тем больше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визульного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шума и тем меньше кажется пространство и наоборот.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224DEB-9FB5-66C0-298D-CD5B4CD220EB}"/>
              </a:ext>
            </a:extLst>
          </p:cNvPr>
          <p:cNvSpPr txBox="1"/>
          <p:nvPr/>
        </p:nvSpPr>
        <p:spPr>
          <a:xfrm>
            <a:off x="301112" y="3167083"/>
            <a:ext cx="5761283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должна менять комната  по наполнению мебели согласно возрасту  ребенка читайте у меня в социальных сетях. 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0EAC9A5-625C-DBBD-001D-3504E40C38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016" y="3843328"/>
            <a:ext cx="399115" cy="399115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4C6B24D9-A967-2256-1251-B7943B926A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215" y="3836109"/>
            <a:ext cx="798366" cy="4406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007598-B63D-92F5-B222-43299AE784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684" y="5307533"/>
            <a:ext cx="1217453" cy="12022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BFE32C4-6C44-2DD9-CFCC-3CF7C8F417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1" y="5350546"/>
            <a:ext cx="1217453" cy="11819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FDC689-0117-5CC3-F23C-E17ED7B330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109" y="4505637"/>
            <a:ext cx="1212380" cy="120561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EA10D4-E61A-049F-CA6B-A9A7A656C9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68" y="3744171"/>
            <a:ext cx="1217453" cy="120054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8B9527B-281A-F7F6-EDEF-EF1D370851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52" y="3738075"/>
            <a:ext cx="1215762" cy="121068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F5EB0E3-5C3A-9D0B-24A4-86D03DC044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05" y="984729"/>
            <a:ext cx="1001877" cy="1001877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09242D9-33C6-2EA8-10C2-2FCFB41855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28" y="6598446"/>
            <a:ext cx="1001877" cy="100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74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71EDD12-E215-6EF2-C035-BBFB7B3E2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3571" y="1514430"/>
            <a:ext cx="9925139" cy="6858001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32347" y="918347"/>
            <a:ext cx="6549838" cy="898765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20882" y="3847553"/>
            <a:ext cx="10030423" cy="473765"/>
          </a:xfrm>
        </p:spPr>
        <p:txBody>
          <a:bodyPr>
            <a:normAutofit fontScale="90000"/>
          </a:bodyPr>
          <a:lstStyle/>
          <a:p>
            <a:br>
              <a:rPr lang="ru-RU" sz="260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64304" y="441293"/>
            <a:ext cx="41154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B9BDE05-19F3-43CE-AE09-4F254524ADDB}"/>
              </a:ext>
            </a:extLst>
          </p:cNvPr>
          <p:cNvSpPr/>
          <p:nvPr/>
        </p:nvSpPr>
        <p:spPr>
          <a:xfrm>
            <a:off x="-28725" y="8964215"/>
            <a:ext cx="6446216" cy="941783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609024-623C-4AD3-9DEB-F1EE58AC2460}"/>
              </a:ext>
            </a:extLst>
          </p:cNvPr>
          <p:cNvSpPr txBox="1"/>
          <p:nvPr/>
        </p:nvSpPr>
        <p:spPr>
          <a:xfrm>
            <a:off x="-984782" y="8982396"/>
            <a:ext cx="7373550" cy="3231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polinachaplanova.com                         </a:t>
            </a:r>
            <a:r>
              <a:rPr lang="en-US" sz="15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polinachaplanova@bk</a:t>
            </a:r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234E684-2DD5-456F-9CA1-21DB3D59F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01012" flipH="1">
            <a:off x="128267" y="9446764"/>
            <a:ext cx="624485" cy="3205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66D6A9D-8C56-4C86-8A8B-B79039D3A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0631" y="8982605"/>
            <a:ext cx="789428" cy="3662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A52CD9-8F2F-44BF-9979-9E2833678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05" y="8964216"/>
            <a:ext cx="624485" cy="384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9A8FA7A-4F5B-B3D5-565B-0EE6CAA39D26}"/>
              </a:ext>
            </a:extLst>
          </p:cNvPr>
          <p:cNvSpPr txBox="1"/>
          <p:nvPr/>
        </p:nvSpPr>
        <p:spPr>
          <a:xfrm>
            <a:off x="695990" y="9534997"/>
            <a:ext cx="6080743" cy="6346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+7(903)792-34-98                                 @polinachaplanovadesign       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24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40271BF-E566-31CC-49AE-369239EA8A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574" y="9387245"/>
            <a:ext cx="492946" cy="49294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04C0838-75A4-32F7-1BDE-0FC11236D54E}"/>
              </a:ext>
            </a:extLst>
          </p:cNvPr>
          <p:cNvSpPr txBox="1"/>
          <p:nvPr/>
        </p:nvSpPr>
        <p:spPr>
          <a:xfrm>
            <a:off x="1989110" y="1179395"/>
            <a:ext cx="41135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Климат и безопасность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ED7270-FD82-9DB2-F080-28E16F0DED2E}"/>
              </a:ext>
            </a:extLst>
          </p:cNvPr>
          <p:cNvSpPr txBox="1"/>
          <p:nvPr/>
        </p:nvSpPr>
        <p:spPr>
          <a:xfrm>
            <a:off x="124247" y="1969653"/>
            <a:ext cx="6195600" cy="4952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Установите защитные заглушки на розетки убедитесь что в комнате нет проводов до которых может дотянуться малыш.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Закрепите всю корпусную мебель к стенам , особенно стеллажи, шкафы,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тумбы.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Наклейте на острые углы мебели специальные защитные заглушки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Установите на окна защитные механизмы безопасного открывания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Установите на радиаторы отопления декоративные короба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Уберите комнатные растения, так что бы ребенок их не достал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Следите за микроклимат комнаты. Помощники рекуператоры, </a:t>
            </a:r>
            <a:r>
              <a:rPr lang="ru-RU" sz="1600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бризеры</a:t>
            </a: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увлажнитель воздуха.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Для хорошего сна малыша, температура должна быть 20 -22С а температура бодрствования 23-25С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r>
              <a:rPr lang="ru-RU" sz="1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Яркий свет разрушает «гармонию сна» мелатонин , используйте мягкое освещения 3600К и много разных сценариев. Для дневного сна и раннего пробуждения летом лучше затемнять окна шторами блэкаут. </a:t>
            </a:r>
          </a:p>
          <a:p>
            <a:pPr algn="just">
              <a:lnSpc>
                <a:spcPts val="1705"/>
              </a:lnSpc>
              <a:spcBef>
                <a:spcPts val="500"/>
              </a:spcBef>
              <a:spcAft>
                <a:spcPts val="500"/>
              </a:spcAft>
            </a:pP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5B987D7-8238-83A7-5EC5-2AAC12FE6C0A}"/>
              </a:ext>
            </a:extLst>
          </p:cNvPr>
          <p:cNvSpPr txBox="1"/>
          <p:nvPr/>
        </p:nvSpPr>
        <p:spPr>
          <a:xfrm>
            <a:off x="3013090" y="6967942"/>
            <a:ext cx="3208745" cy="2115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270"/>
              </a:lnSpc>
              <a:spcBef>
                <a:spcPts val="1500"/>
              </a:spcBef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Придумывая и воплощая в жизнь интерьер детской, учите малышей радоваться жизни, окружите их красотой, воспитывайте хороший вкус с первых дней жизни и не будьте чрезмерно рациональными, не забывайте, что вы и сами когда-то были детьми!</a:t>
            </a:r>
          </a:p>
          <a:p>
            <a:br>
              <a:rPr lang="ru-RU" sz="18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446BAC8-6466-1218-BC6D-1E4728DC64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90" y="6553132"/>
            <a:ext cx="1745055" cy="174505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DFAF3CA-7620-E420-0A54-CC9B949BADA2}"/>
              </a:ext>
            </a:extLst>
          </p:cNvPr>
          <p:cNvSpPr txBox="1"/>
          <p:nvPr/>
        </p:nvSpPr>
        <p:spPr>
          <a:xfrm>
            <a:off x="843291" y="8413943"/>
            <a:ext cx="2132283" cy="27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270"/>
              </a:lnSpc>
              <a:spcBef>
                <a:spcPts val="1500"/>
              </a:spcBef>
              <a:spcAft>
                <a:spcPts val="0"/>
              </a:spcAft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57826ED-48EC-788B-4812-5C675897EF21}"/>
              </a:ext>
            </a:extLst>
          </p:cNvPr>
          <p:cNvSpPr txBox="1"/>
          <p:nvPr/>
        </p:nvSpPr>
        <p:spPr>
          <a:xfrm>
            <a:off x="938397" y="8640942"/>
            <a:ext cx="3208745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28600" algn="just">
              <a:lnSpc>
                <a:spcPts val="1270"/>
              </a:lnSpc>
              <a:spcBef>
                <a:spcPts val="1500"/>
              </a:spcBef>
              <a:spcAft>
                <a:spcPts val="0"/>
              </a:spcAft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232BEAB-1B33-EF88-74DF-913E183145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70" y="935188"/>
            <a:ext cx="1001877" cy="100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59764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4357</TotalTime>
  <Words>769</Words>
  <Application>Microsoft Office PowerPoint</Application>
  <PresentationFormat>Лист A4 (210x297 мм)</PresentationFormat>
  <Paragraphs>75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Microsoft Sans Serif</vt:lpstr>
      <vt:lpstr>Trebuchet MS</vt:lpstr>
      <vt:lpstr>Берлин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154</cp:revision>
  <dcterms:created xsi:type="dcterms:W3CDTF">2020-09-07T19:51:05Z</dcterms:created>
  <dcterms:modified xsi:type="dcterms:W3CDTF">2022-12-02T15:51:55Z</dcterms:modified>
</cp:coreProperties>
</file>