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280" r:id="rId6"/>
    <p:sldId id="259" r:id="rId7"/>
    <p:sldId id="284" r:id="rId8"/>
    <p:sldId id="285" r:id="rId9"/>
    <p:sldId id="282" r:id="rId10"/>
    <p:sldId id="283" r:id="rId11"/>
    <p:sldId id="286" r:id="rId12"/>
    <p:sldId id="289" r:id="rId13"/>
    <p:sldId id="287" r:id="rId14"/>
    <p:sldId id="288" r:id="rId15"/>
    <p:sldId id="27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280"/>
            <p14:sldId id="259"/>
            <p14:sldId id="284"/>
            <p14:sldId id="285"/>
            <p14:sldId id="282"/>
            <p14:sldId id="283"/>
          </p14:sldIdLst>
        </p14:section>
        <p14:section name="Раздел без заголовка" id="{7DD297BF-26AC-4EB2-A072-C81BB3AE8B7A}">
          <p14:sldIdLst>
            <p14:sldId id="286"/>
            <p14:sldId id="289"/>
            <p14:sldId id="287"/>
            <p14:sldId id="28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02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1T23:24:04.328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5A415-62F0-4826-BC2F-A069BCB455CA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74AEE0ED-8EC6-43C0-A68F-07F90C1109C8}">
      <dgm:prSet phldrT="[Текст]" custT="1"/>
      <dgm:spPr>
        <a:solidFill>
          <a:schemeClr val="accent5">
            <a:lumMod val="60000"/>
            <a:lumOff val="4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демонтаж</a:t>
          </a:r>
        </a:p>
      </dgm:t>
    </dgm:pt>
    <dgm:pt modelId="{A0425A39-A552-4246-BBC0-F9705E27E1CD}" type="parTrans" cxnId="{2C387152-7FD6-4808-A4BD-85458E1108F4}">
      <dgm:prSet/>
      <dgm:spPr/>
      <dgm:t>
        <a:bodyPr/>
        <a:lstStyle/>
        <a:p>
          <a:endParaRPr lang="ru-RU"/>
        </a:p>
      </dgm:t>
    </dgm:pt>
    <dgm:pt modelId="{99A1B044-F3DA-462A-83D1-7CC3574B9A37}" type="sibTrans" cxnId="{2C387152-7FD6-4808-A4BD-85458E1108F4}">
      <dgm:prSet/>
      <dgm:spPr/>
      <dgm:t>
        <a:bodyPr/>
        <a:lstStyle/>
        <a:p>
          <a:endParaRPr lang="ru-RU"/>
        </a:p>
      </dgm:t>
    </dgm:pt>
    <dgm:pt modelId="{9C0ADE8E-DB52-4C91-871C-1FDD2833889E}" type="asst">
      <dgm:prSet custT="1"/>
      <dgm:spPr>
        <a:solidFill>
          <a:schemeClr val="bg2">
            <a:lumMod val="60000"/>
            <a:lumOff val="4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</a:t>
          </a:r>
        </a:p>
      </dgm:t>
    </dgm:pt>
    <dgm:pt modelId="{02E3DF32-90FD-40CC-BF79-C18B3B585124}" type="parTrans" cxnId="{50B2611F-AC1D-46E5-83EF-3209AE76A359}">
      <dgm:prSet/>
      <dgm:spPr/>
      <dgm:t>
        <a:bodyPr/>
        <a:lstStyle/>
        <a:p>
          <a:endParaRPr lang="ru-RU"/>
        </a:p>
      </dgm:t>
    </dgm:pt>
    <dgm:pt modelId="{0C3FAE86-F3CA-47EF-AA1F-84D503D5DF22}" type="sibTrans" cxnId="{50B2611F-AC1D-46E5-83EF-3209AE76A359}">
      <dgm:prSet/>
      <dgm:spPr/>
      <dgm:t>
        <a:bodyPr/>
        <a:lstStyle/>
        <a:p>
          <a:endParaRPr lang="ru-RU"/>
        </a:p>
      </dgm:t>
    </dgm:pt>
    <dgm:pt modelId="{B3C672CD-E4E5-485A-9861-ED86FFFF678D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стены</a:t>
          </a:r>
        </a:p>
      </dgm:t>
    </dgm:pt>
    <dgm:pt modelId="{6616A32C-90F5-42C4-A781-2ECA74089167}" type="parTrans" cxnId="{AD6B82D4-323F-496C-80C6-70647E5B4ED7}">
      <dgm:prSet/>
      <dgm:spPr/>
      <dgm:t>
        <a:bodyPr/>
        <a:lstStyle/>
        <a:p>
          <a:endParaRPr lang="ru-RU"/>
        </a:p>
      </dgm:t>
    </dgm:pt>
    <dgm:pt modelId="{C1A5A358-8AE0-4C53-954A-D7A5D524DFDD}" type="sibTrans" cxnId="{AD6B82D4-323F-496C-80C6-70647E5B4ED7}">
      <dgm:prSet/>
      <dgm:spPr/>
      <dgm:t>
        <a:bodyPr/>
        <a:lstStyle/>
        <a:p>
          <a:endParaRPr lang="ru-RU"/>
        </a:p>
      </dgm:t>
    </dgm:pt>
    <dgm:pt modelId="{DF4D41A9-D500-4932-BDFB-2EBBB468C146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Кирпич/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пазогребневые</a:t>
          </a: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блоки</a:t>
          </a:r>
        </a:p>
      </dgm:t>
    </dgm:pt>
    <dgm:pt modelId="{9648A7E3-D541-4BFB-878C-0C751175F5E3}" type="parTrans" cxnId="{39E3B25D-1B15-46F0-8890-81D212461091}">
      <dgm:prSet/>
      <dgm:spPr/>
      <dgm:t>
        <a:bodyPr/>
        <a:lstStyle/>
        <a:p>
          <a:endParaRPr lang="ru-RU"/>
        </a:p>
      </dgm:t>
    </dgm:pt>
    <dgm:pt modelId="{682F5AE7-6667-4491-A529-F4D992694D37}" type="sibTrans" cxnId="{39E3B25D-1B15-46F0-8890-81D212461091}">
      <dgm:prSet/>
      <dgm:spPr/>
      <dgm:t>
        <a:bodyPr/>
        <a:lstStyle/>
        <a:p>
          <a:endParaRPr lang="ru-RU"/>
        </a:p>
      </dgm:t>
    </dgm:pt>
    <dgm:pt modelId="{8CCB0AD5-296F-4EEB-9769-76B9B9819518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потолок</a:t>
          </a:r>
        </a:p>
      </dgm:t>
    </dgm:pt>
    <dgm:pt modelId="{15C98017-933A-43E0-BCBC-BE1EAE8FB5A3}" type="parTrans" cxnId="{0C71DDBD-DB44-4A5B-89C8-DB2362E14E6A}">
      <dgm:prSet/>
      <dgm:spPr/>
      <dgm:t>
        <a:bodyPr/>
        <a:lstStyle/>
        <a:p>
          <a:endParaRPr lang="ru-RU"/>
        </a:p>
      </dgm:t>
    </dgm:pt>
    <dgm:pt modelId="{E067D9DF-4520-44EE-8AB2-263ECA14E27B}" type="sibTrans" cxnId="{0C71DDBD-DB44-4A5B-89C8-DB2362E14E6A}">
      <dgm:prSet/>
      <dgm:spPr/>
      <dgm:t>
        <a:bodyPr/>
        <a:lstStyle/>
        <a:p>
          <a:endParaRPr lang="ru-RU"/>
        </a:p>
      </dgm:t>
    </dgm:pt>
    <dgm:pt modelId="{EAC976F2-F87A-4CBC-9632-FFF355D11367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ГКЛ</a:t>
          </a:r>
        </a:p>
      </dgm:t>
    </dgm:pt>
    <dgm:pt modelId="{9815BAD5-6894-4E8F-8545-E04087E6DEEA}" type="parTrans" cxnId="{81CAA350-A10F-4B35-85DB-0BF0F587D7F9}">
      <dgm:prSet/>
      <dgm:spPr/>
      <dgm:t>
        <a:bodyPr/>
        <a:lstStyle/>
        <a:p>
          <a:endParaRPr lang="ru-RU"/>
        </a:p>
      </dgm:t>
    </dgm:pt>
    <dgm:pt modelId="{1E525F3D-8EF7-477B-9BE3-CDC41C017C4E}" type="sibTrans" cxnId="{81CAA350-A10F-4B35-85DB-0BF0F587D7F9}">
      <dgm:prSet/>
      <dgm:spPr/>
      <dgm:t>
        <a:bodyPr/>
        <a:lstStyle/>
        <a:p>
          <a:endParaRPr lang="ru-RU"/>
        </a:p>
      </dgm:t>
    </dgm:pt>
    <dgm:pt modelId="{937A2B30-4777-4221-8701-248EC9891990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 лепного декора</a:t>
          </a:r>
        </a:p>
      </dgm:t>
    </dgm:pt>
    <dgm:pt modelId="{E00B7014-32BB-49D8-ABFC-6CDD9C66F025}" type="parTrans" cxnId="{99707E90-3B1B-44EA-874C-973098CEB70F}">
      <dgm:prSet/>
      <dgm:spPr/>
      <dgm:t>
        <a:bodyPr/>
        <a:lstStyle/>
        <a:p>
          <a:endParaRPr lang="ru-RU"/>
        </a:p>
      </dgm:t>
    </dgm:pt>
    <dgm:pt modelId="{5DF0F7DA-F08C-4E99-B18D-4F8B8FA38544}" type="sibTrans" cxnId="{99707E90-3B1B-44EA-874C-973098CEB70F}">
      <dgm:prSet/>
      <dgm:spPr/>
      <dgm:t>
        <a:bodyPr/>
        <a:lstStyle/>
        <a:p>
          <a:endParaRPr lang="ru-RU"/>
        </a:p>
      </dgm:t>
    </dgm:pt>
    <dgm:pt modelId="{A8CE0411-8D37-4140-B207-A8AD07FA5C72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Подготовка к чистовой отделке</a:t>
          </a:r>
        </a:p>
      </dgm:t>
    </dgm:pt>
    <dgm:pt modelId="{4A60A2FC-3C29-4171-88F2-A49A97D85268}" type="parTrans" cxnId="{2ECE8A45-7770-499A-B989-8E54F50589BB}">
      <dgm:prSet/>
      <dgm:spPr/>
      <dgm:t>
        <a:bodyPr/>
        <a:lstStyle/>
        <a:p>
          <a:endParaRPr lang="ru-RU"/>
        </a:p>
      </dgm:t>
    </dgm:pt>
    <dgm:pt modelId="{8B05BBFF-0D3E-47CF-B75F-97AE4D9703F9}" type="sibTrans" cxnId="{2ECE8A45-7770-499A-B989-8E54F50589BB}">
      <dgm:prSet/>
      <dgm:spPr/>
      <dgm:t>
        <a:bodyPr/>
        <a:lstStyle/>
        <a:p>
          <a:endParaRPr lang="ru-RU"/>
        </a:p>
      </dgm:t>
    </dgm:pt>
    <dgm:pt modelId="{C7F3FBA9-B64E-4EE3-BCC9-82D838A1D1CD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пол</a:t>
          </a:r>
        </a:p>
      </dgm:t>
    </dgm:pt>
    <dgm:pt modelId="{B96D8F5C-67C5-4614-8E5B-64BBB848D7AD}" type="parTrans" cxnId="{15D6C923-0F1D-4E8E-85A0-3B4CBD4ED92B}">
      <dgm:prSet/>
      <dgm:spPr/>
      <dgm:t>
        <a:bodyPr/>
        <a:lstStyle/>
        <a:p>
          <a:endParaRPr lang="ru-RU"/>
        </a:p>
      </dgm:t>
    </dgm:pt>
    <dgm:pt modelId="{B5B433B8-6130-4704-AC8E-0C886AAA8B78}" type="sibTrans" cxnId="{15D6C923-0F1D-4E8E-85A0-3B4CBD4ED92B}">
      <dgm:prSet/>
      <dgm:spPr/>
      <dgm:t>
        <a:bodyPr/>
        <a:lstStyle/>
        <a:p>
          <a:endParaRPr lang="ru-RU"/>
        </a:p>
      </dgm:t>
    </dgm:pt>
    <dgm:pt modelId="{562572CB-8DE4-4458-983B-FD38B49E9BBF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ГКЛ</a:t>
          </a:r>
        </a:p>
      </dgm:t>
    </dgm:pt>
    <dgm:pt modelId="{904D6DA1-63DE-4909-8E40-35B60840D04F}" type="parTrans" cxnId="{65C1F06A-D5BF-4565-97F3-3B79249FB29A}">
      <dgm:prSet/>
      <dgm:spPr/>
      <dgm:t>
        <a:bodyPr/>
        <a:lstStyle/>
        <a:p>
          <a:endParaRPr lang="ru-RU"/>
        </a:p>
      </dgm:t>
    </dgm:pt>
    <dgm:pt modelId="{C985FF6D-2BFB-40BC-9BC9-93F642C3870F}" type="sibTrans" cxnId="{65C1F06A-D5BF-4565-97F3-3B79249FB29A}">
      <dgm:prSet/>
      <dgm:spPr/>
      <dgm:t>
        <a:bodyPr/>
        <a:lstStyle/>
        <a:p>
          <a:endParaRPr lang="ru-RU"/>
        </a:p>
      </dgm:t>
    </dgm:pt>
    <dgm:pt modelId="{F87C2A83-5182-4FAF-8F37-BABA7D1DF13C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штукатурка</a:t>
          </a:r>
        </a:p>
      </dgm:t>
    </dgm:pt>
    <dgm:pt modelId="{D459CDB6-263C-4160-A9F8-F6B214FC2373}" type="parTrans" cxnId="{BFF5B2DA-4F91-4EDA-B0F5-C09EBF1946FB}">
      <dgm:prSet/>
      <dgm:spPr/>
      <dgm:t>
        <a:bodyPr/>
        <a:lstStyle/>
        <a:p>
          <a:endParaRPr lang="ru-RU"/>
        </a:p>
      </dgm:t>
    </dgm:pt>
    <dgm:pt modelId="{3F21BF6C-618A-42AE-A7AC-FE16B31CABF2}" type="sibTrans" cxnId="{BFF5B2DA-4F91-4EDA-B0F5-C09EBF1946FB}">
      <dgm:prSet/>
      <dgm:spPr/>
      <dgm:t>
        <a:bodyPr/>
        <a:lstStyle/>
        <a:p>
          <a:endParaRPr lang="ru-RU"/>
        </a:p>
      </dgm:t>
    </dgm:pt>
    <dgm:pt modelId="{BCA51CE4-DD23-4773-9FEE-B9A602859693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 лепного декора</a:t>
          </a:r>
        </a:p>
      </dgm:t>
    </dgm:pt>
    <dgm:pt modelId="{6BDB9C4D-CF80-47B5-BE7B-0734F626CF90}" type="parTrans" cxnId="{0A9323A3-F897-4AF1-A06A-7958D63D600C}">
      <dgm:prSet/>
      <dgm:spPr/>
      <dgm:t>
        <a:bodyPr/>
        <a:lstStyle/>
        <a:p>
          <a:endParaRPr lang="ru-RU"/>
        </a:p>
      </dgm:t>
    </dgm:pt>
    <dgm:pt modelId="{99CE70BE-19E8-4E79-8ECD-15D9AD1DA051}" type="sibTrans" cxnId="{0A9323A3-F897-4AF1-A06A-7958D63D600C}">
      <dgm:prSet/>
      <dgm:spPr/>
      <dgm:t>
        <a:bodyPr/>
        <a:lstStyle/>
        <a:p>
          <a:endParaRPr lang="ru-RU"/>
        </a:p>
      </dgm:t>
    </dgm:pt>
    <dgm:pt modelId="{5A1CE7F1-2E09-4BC7-8939-5A7E1A991717}" type="asst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стяжка</a:t>
          </a:r>
        </a:p>
      </dgm:t>
    </dgm:pt>
    <dgm:pt modelId="{ECC7DB8A-A12F-45D7-A3DC-273FBEAF5FF8}" type="parTrans" cxnId="{FF4ED0E7-6361-45A7-8799-EC98DD472E7F}">
      <dgm:prSet/>
      <dgm:spPr/>
      <dgm:t>
        <a:bodyPr/>
        <a:lstStyle/>
        <a:p>
          <a:endParaRPr lang="ru-RU"/>
        </a:p>
      </dgm:t>
    </dgm:pt>
    <dgm:pt modelId="{D99A1861-96C8-413C-94E9-1470FBB32094}" type="sibTrans" cxnId="{FF4ED0E7-6361-45A7-8799-EC98DD472E7F}">
      <dgm:prSet/>
      <dgm:spPr/>
      <dgm:t>
        <a:bodyPr/>
        <a:lstStyle/>
        <a:p>
          <a:endParaRPr lang="ru-RU"/>
        </a:p>
      </dgm:t>
    </dgm:pt>
    <dgm:pt modelId="{C162DE3C-2811-4BFF-9573-6A25D64A36C9}" type="asst">
      <dgm:prSet custT="1"/>
      <dgm:spPr>
        <a:solidFill>
          <a:srgbClr val="FFC00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инженерия</a:t>
          </a:r>
        </a:p>
      </dgm:t>
    </dgm:pt>
    <dgm:pt modelId="{9F1B0535-9CBD-4861-B8B4-7C8393C7F3BC}" type="parTrans" cxnId="{96286C00-7479-4047-A5C2-70B0BC5F6227}">
      <dgm:prSet/>
      <dgm:spPr/>
      <dgm:t>
        <a:bodyPr/>
        <a:lstStyle/>
        <a:p>
          <a:endParaRPr lang="ru-RU"/>
        </a:p>
      </dgm:t>
    </dgm:pt>
    <dgm:pt modelId="{4A923B20-783A-4B9A-9B72-D986FC646A6F}" type="sibTrans" cxnId="{96286C00-7479-4047-A5C2-70B0BC5F6227}">
      <dgm:prSet/>
      <dgm:spPr/>
      <dgm:t>
        <a:bodyPr/>
        <a:lstStyle/>
        <a:p>
          <a:endParaRPr lang="ru-RU"/>
        </a:p>
      </dgm:t>
    </dgm:pt>
    <dgm:pt modelId="{B7016ECC-60FE-456B-A3AC-1D6756FD6E1D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электрика</a:t>
          </a:r>
        </a:p>
      </dgm:t>
    </dgm:pt>
    <dgm:pt modelId="{2FB20785-AD49-4385-88FD-494CE878FCB7}" type="parTrans" cxnId="{0478B2FC-3FB9-404A-A4E2-79357A2F89D1}">
      <dgm:prSet/>
      <dgm:spPr/>
      <dgm:t>
        <a:bodyPr/>
        <a:lstStyle/>
        <a:p>
          <a:endParaRPr lang="ru-RU"/>
        </a:p>
      </dgm:t>
    </dgm:pt>
    <dgm:pt modelId="{ACF8191F-5271-4172-B8F5-77CCA818CDA3}" type="sibTrans" cxnId="{0478B2FC-3FB9-404A-A4E2-79357A2F89D1}">
      <dgm:prSet/>
      <dgm:spPr/>
      <dgm:t>
        <a:bodyPr/>
        <a:lstStyle/>
        <a:p>
          <a:endParaRPr lang="ru-RU"/>
        </a:p>
      </dgm:t>
    </dgm:pt>
    <dgm:pt modelId="{D6972AAA-042F-47E4-9049-22778FA69547}">
      <dgm:prSet custT="1"/>
      <dgm:spPr>
        <a:solidFill>
          <a:schemeClr val="tx1">
            <a:lumMod val="5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Черновые работы</a:t>
          </a:r>
        </a:p>
      </dgm:t>
    </dgm:pt>
    <dgm:pt modelId="{74CA9EF5-EAD3-44B3-9D26-79E0FAAE0AB2}" type="parTrans" cxnId="{D4D52E4F-5E39-4CFB-984E-76D28BE8A3AC}">
      <dgm:prSet/>
      <dgm:spPr/>
      <dgm:t>
        <a:bodyPr/>
        <a:lstStyle/>
        <a:p>
          <a:endParaRPr lang="ru-RU"/>
        </a:p>
      </dgm:t>
    </dgm:pt>
    <dgm:pt modelId="{5DC2F341-97F9-4B5B-A424-276DF41F4FFE}" type="sibTrans" cxnId="{D4D52E4F-5E39-4CFB-984E-76D28BE8A3AC}">
      <dgm:prSet/>
      <dgm:spPr/>
      <dgm:t>
        <a:bodyPr/>
        <a:lstStyle/>
        <a:p>
          <a:endParaRPr lang="ru-RU"/>
        </a:p>
      </dgm:t>
    </dgm:pt>
    <dgm:pt modelId="{0B930E08-77F4-422F-9151-06BA386278A8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сантехника</a:t>
          </a:r>
        </a:p>
      </dgm:t>
    </dgm:pt>
    <dgm:pt modelId="{92766B88-2636-4DB2-A7C3-39059FF4EFC9}" type="parTrans" cxnId="{4995AD98-9655-4D12-8B7B-13B26B11E18A}">
      <dgm:prSet/>
      <dgm:spPr/>
      <dgm:t>
        <a:bodyPr/>
        <a:lstStyle/>
        <a:p>
          <a:endParaRPr lang="ru-RU"/>
        </a:p>
      </dgm:t>
    </dgm:pt>
    <dgm:pt modelId="{71857DB2-4C6A-45A2-80AD-744BD4A2EF74}" type="sibTrans" cxnId="{4995AD98-9655-4D12-8B7B-13B26B11E18A}">
      <dgm:prSet/>
      <dgm:spPr/>
      <dgm:t>
        <a:bodyPr/>
        <a:lstStyle/>
        <a:p>
          <a:endParaRPr lang="ru-RU"/>
        </a:p>
      </dgm:t>
    </dgm:pt>
    <dgm:pt modelId="{31D31FA7-6269-4001-867C-D68A1EBC5917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вентиляция</a:t>
          </a:r>
        </a:p>
      </dgm:t>
    </dgm:pt>
    <dgm:pt modelId="{E39FAA64-36C0-4777-BB0E-7CABE80A7A66}" type="parTrans" cxnId="{6154F47C-9395-4A9D-98D3-832166AFC004}">
      <dgm:prSet/>
      <dgm:spPr/>
      <dgm:t>
        <a:bodyPr/>
        <a:lstStyle/>
        <a:p>
          <a:endParaRPr lang="ru-RU"/>
        </a:p>
      </dgm:t>
    </dgm:pt>
    <dgm:pt modelId="{C1DE253B-47FD-4B43-AC08-DAAD266A8908}" type="sibTrans" cxnId="{6154F47C-9395-4A9D-98D3-832166AFC004}">
      <dgm:prSet/>
      <dgm:spPr/>
      <dgm:t>
        <a:bodyPr/>
        <a:lstStyle/>
        <a:p>
          <a:endParaRPr lang="ru-RU"/>
        </a:p>
      </dgm:t>
    </dgm:pt>
    <dgm:pt modelId="{29906202-4CA8-4415-AC95-031DC5254441}" type="asst">
      <dgm:prSet custT="1"/>
      <dgm:spPr>
        <a:solidFill>
          <a:schemeClr val="tx1">
            <a:lumMod val="85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Чистовые</a:t>
          </a:r>
          <a:r>
            <a:rPr lang="ru-RU" sz="800" kern="1200" dirty="0"/>
            <a:t> </a:t>
          </a:r>
          <a:r>
            <a:rPr lang="ru-RU" sz="1100" kern="1200" dirty="0">
              <a:latin typeface="Arial" panose="020B0604020202020204" pitchFamily="34" charset="0"/>
              <a:cs typeface="Arial" panose="020B0604020202020204" pitchFamily="34" charset="0"/>
            </a:rPr>
            <a:t>работы</a:t>
          </a:r>
        </a:p>
      </dgm:t>
    </dgm:pt>
    <dgm:pt modelId="{2A68E839-7DF8-4CF1-9901-2C0392CF674F}" type="parTrans" cxnId="{AAFEE5C3-A724-4621-B9AD-985B48B16CBA}">
      <dgm:prSet/>
      <dgm:spPr/>
      <dgm:t>
        <a:bodyPr/>
        <a:lstStyle/>
        <a:p>
          <a:endParaRPr lang="ru-RU"/>
        </a:p>
      </dgm:t>
    </dgm:pt>
    <dgm:pt modelId="{B27804EC-BEFF-4051-B3BF-A7A839069722}" type="sibTrans" cxnId="{AAFEE5C3-A724-4621-B9AD-985B48B16CBA}">
      <dgm:prSet/>
      <dgm:spPr/>
      <dgm:t>
        <a:bodyPr/>
        <a:lstStyle/>
        <a:p>
          <a:endParaRPr lang="ru-RU"/>
        </a:p>
      </dgm:t>
    </dgm:pt>
    <dgm:pt modelId="{94347F50-7B10-48E4-B42D-04C613836C98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Нанесение финишных покрытий стен</a:t>
          </a:r>
        </a:p>
      </dgm:t>
    </dgm:pt>
    <dgm:pt modelId="{35320E22-8231-428B-99C5-1B7202EE0F38}" type="parTrans" cxnId="{1E28733C-A21D-44E4-BC07-0441DDA32F06}">
      <dgm:prSet/>
      <dgm:spPr/>
      <dgm:t>
        <a:bodyPr/>
        <a:lstStyle/>
        <a:p>
          <a:endParaRPr lang="ru-RU"/>
        </a:p>
      </dgm:t>
    </dgm:pt>
    <dgm:pt modelId="{9DB90F78-9494-417A-84BA-3C2E5886BA24}" type="sibTrans" cxnId="{1E28733C-A21D-44E4-BC07-0441DDA32F06}">
      <dgm:prSet/>
      <dgm:spPr/>
      <dgm:t>
        <a:bodyPr/>
        <a:lstStyle/>
        <a:p>
          <a:endParaRPr lang="ru-RU"/>
        </a:p>
      </dgm:t>
    </dgm:pt>
    <dgm:pt modelId="{4DAE8D5B-E52F-4568-9CF0-FABDABE4DC2B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Укладка пола</a:t>
          </a:r>
        </a:p>
      </dgm:t>
    </dgm:pt>
    <dgm:pt modelId="{10F65980-86FC-4FE4-B5E1-9B3433D08B21}" type="parTrans" cxnId="{92C34B89-1003-4CFB-AB03-289415C54029}">
      <dgm:prSet/>
      <dgm:spPr/>
      <dgm:t>
        <a:bodyPr/>
        <a:lstStyle/>
        <a:p>
          <a:endParaRPr lang="ru-RU"/>
        </a:p>
      </dgm:t>
    </dgm:pt>
    <dgm:pt modelId="{3796FCF8-7EAE-42EE-8A60-979696D05004}" type="sibTrans" cxnId="{92C34B89-1003-4CFB-AB03-289415C54029}">
      <dgm:prSet/>
      <dgm:spPr/>
      <dgm:t>
        <a:bodyPr/>
        <a:lstStyle/>
        <a:p>
          <a:endParaRPr lang="ru-RU"/>
        </a:p>
      </dgm:t>
    </dgm:pt>
    <dgm:pt modelId="{8B09EA65-9620-48A6-8BE9-71F84ED708AD}" type="asst">
      <dgm:prSet custT="1"/>
      <dgm:spPr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Натяжной потолок/покраска потолка</a:t>
          </a:r>
        </a:p>
      </dgm:t>
    </dgm:pt>
    <dgm:pt modelId="{3BA72970-B6F5-426B-A01F-B9CAEC19292F}" type="parTrans" cxnId="{586D4B6A-88AA-44B1-A1CF-922383B42678}">
      <dgm:prSet/>
      <dgm:spPr/>
      <dgm:t>
        <a:bodyPr/>
        <a:lstStyle/>
        <a:p>
          <a:endParaRPr lang="ru-RU"/>
        </a:p>
      </dgm:t>
    </dgm:pt>
    <dgm:pt modelId="{47536985-9EB5-4F79-A498-AB34206F913D}" type="sibTrans" cxnId="{586D4B6A-88AA-44B1-A1CF-922383B42678}">
      <dgm:prSet/>
      <dgm:spPr/>
      <dgm:t>
        <a:bodyPr/>
        <a:lstStyle/>
        <a:p>
          <a:endParaRPr lang="ru-RU"/>
        </a:p>
      </dgm:t>
    </dgm:pt>
    <dgm:pt modelId="{D32C31A1-C41C-4BB3-9D59-9E46F3B0BC6C}" type="asst">
      <dgm:prSet custT="1"/>
      <dgm:spPr>
        <a:solidFill>
          <a:srgbClr val="FFC00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инженерия</a:t>
          </a:r>
        </a:p>
      </dgm:t>
    </dgm:pt>
    <dgm:pt modelId="{370ED072-B3B3-4148-966E-367D9D469A2E}" type="parTrans" cxnId="{0DA03DE9-A753-4837-8F05-F8E420570C88}">
      <dgm:prSet/>
      <dgm:spPr/>
      <dgm:t>
        <a:bodyPr/>
        <a:lstStyle/>
        <a:p>
          <a:endParaRPr lang="ru-RU"/>
        </a:p>
      </dgm:t>
    </dgm:pt>
    <dgm:pt modelId="{23C18F0B-3916-4ED4-8BEF-0ABCD7C75A8C}" type="sibTrans" cxnId="{0DA03DE9-A753-4837-8F05-F8E420570C88}">
      <dgm:prSet/>
      <dgm:spPr/>
      <dgm:t>
        <a:bodyPr/>
        <a:lstStyle/>
        <a:p>
          <a:endParaRPr lang="ru-RU"/>
        </a:p>
      </dgm:t>
    </dgm:pt>
    <dgm:pt modelId="{89EC1E61-0312-41BD-8BEC-2233ED5C9332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электрика</a:t>
          </a:r>
        </a:p>
      </dgm:t>
    </dgm:pt>
    <dgm:pt modelId="{F8C082CB-2796-414F-A843-070F418D84DD}" type="parTrans" cxnId="{E753F74E-07AB-4218-8E7F-37938D01068E}">
      <dgm:prSet/>
      <dgm:spPr/>
      <dgm:t>
        <a:bodyPr/>
        <a:lstStyle/>
        <a:p>
          <a:endParaRPr lang="ru-RU"/>
        </a:p>
      </dgm:t>
    </dgm:pt>
    <dgm:pt modelId="{02CE7EE7-5DD0-491F-BD0C-41787D9C95B9}" type="sibTrans" cxnId="{E753F74E-07AB-4218-8E7F-37938D01068E}">
      <dgm:prSet/>
      <dgm:spPr/>
      <dgm:t>
        <a:bodyPr/>
        <a:lstStyle/>
        <a:p>
          <a:endParaRPr lang="ru-RU"/>
        </a:p>
      </dgm:t>
    </dgm:pt>
    <dgm:pt modelId="{C7266E46-FA32-42BD-BB55-1C833BA31D56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сантехника</a:t>
          </a:r>
        </a:p>
      </dgm:t>
    </dgm:pt>
    <dgm:pt modelId="{B1C799C5-8056-469E-8F18-8ACA3CF43AA1}" type="parTrans" cxnId="{D4A969D8-4D5C-4FD6-B82E-6A107A4DB5C6}">
      <dgm:prSet/>
      <dgm:spPr/>
      <dgm:t>
        <a:bodyPr/>
        <a:lstStyle/>
        <a:p>
          <a:endParaRPr lang="ru-RU"/>
        </a:p>
      </dgm:t>
    </dgm:pt>
    <dgm:pt modelId="{38EB1383-9148-4961-89F8-F8A383EA855A}" type="sibTrans" cxnId="{D4A969D8-4D5C-4FD6-B82E-6A107A4DB5C6}">
      <dgm:prSet/>
      <dgm:spPr/>
      <dgm:t>
        <a:bodyPr/>
        <a:lstStyle/>
        <a:p>
          <a:endParaRPr lang="ru-RU"/>
        </a:p>
      </dgm:t>
    </dgm:pt>
    <dgm:pt modelId="{EE5C6455-2638-4B77-93D5-120A67FBC8D3}" type="asst">
      <dgm:prSet custT="1"/>
      <dgm:spPr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другое</a:t>
          </a:r>
        </a:p>
      </dgm:t>
    </dgm:pt>
    <dgm:pt modelId="{488DC7E9-9829-460F-8320-8839E829E9CD}" type="parTrans" cxnId="{B3699A44-8BA8-4528-8D58-41BFFE0AB185}">
      <dgm:prSet/>
      <dgm:spPr/>
      <dgm:t>
        <a:bodyPr/>
        <a:lstStyle/>
        <a:p>
          <a:endParaRPr lang="ru-RU"/>
        </a:p>
      </dgm:t>
    </dgm:pt>
    <dgm:pt modelId="{6CE72952-A4A2-4B52-AF90-8BA2580066F2}" type="sibTrans" cxnId="{B3699A44-8BA8-4528-8D58-41BFFE0AB185}">
      <dgm:prSet/>
      <dgm:spPr/>
      <dgm:t>
        <a:bodyPr/>
        <a:lstStyle/>
        <a:p>
          <a:endParaRPr lang="ru-RU"/>
        </a:p>
      </dgm:t>
    </dgm:pt>
    <dgm:pt modelId="{31E51123-52D8-47D7-8509-821EFFA47E5E}" type="asst">
      <dgm:prSet custT="1"/>
      <dgm:spPr>
        <a:solidFill>
          <a:srgbClr val="92D05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Наполнение интерьера</a:t>
          </a:r>
        </a:p>
      </dgm:t>
    </dgm:pt>
    <dgm:pt modelId="{43BFE3E9-8A77-4136-A71A-2B691E2475B3}" type="parTrans" cxnId="{5527CF8E-A823-40AA-918D-8826FA7E5317}">
      <dgm:prSet/>
      <dgm:spPr/>
      <dgm:t>
        <a:bodyPr/>
        <a:lstStyle/>
        <a:p>
          <a:endParaRPr lang="ru-RU"/>
        </a:p>
      </dgm:t>
    </dgm:pt>
    <dgm:pt modelId="{6CEE6748-15A1-4F7F-AA37-FB3B934B3C87}" type="sibTrans" cxnId="{5527CF8E-A823-40AA-918D-8826FA7E5317}">
      <dgm:prSet/>
      <dgm:spPr/>
      <dgm:t>
        <a:bodyPr/>
        <a:lstStyle/>
        <a:p>
          <a:endParaRPr lang="ru-RU"/>
        </a:p>
      </dgm:t>
    </dgm:pt>
    <dgm:pt modelId="{B970B9D1-BF6A-47EE-AB3A-FE767AA88677}" type="asst">
      <dgm:prSet custT="1"/>
      <dgm:spPr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мебель</a:t>
          </a:r>
        </a:p>
      </dgm:t>
    </dgm:pt>
    <dgm:pt modelId="{8CF109AD-8146-48A8-B7A6-AD4904E5958F}" type="parTrans" cxnId="{EFAFBC92-4677-428F-94C0-D156BD9F9BF9}">
      <dgm:prSet/>
      <dgm:spPr/>
      <dgm:t>
        <a:bodyPr/>
        <a:lstStyle/>
        <a:p>
          <a:endParaRPr lang="ru-RU"/>
        </a:p>
      </dgm:t>
    </dgm:pt>
    <dgm:pt modelId="{E8CB3A28-6A55-4F7C-BF50-BF1B56EB69FE}" type="sibTrans" cxnId="{EFAFBC92-4677-428F-94C0-D156BD9F9BF9}">
      <dgm:prSet/>
      <dgm:spPr/>
      <dgm:t>
        <a:bodyPr/>
        <a:lstStyle/>
        <a:p>
          <a:endParaRPr lang="ru-RU"/>
        </a:p>
      </dgm:t>
    </dgm:pt>
    <dgm:pt modelId="{00C01422-C555-4955-9041-82511DBCFDD7}" type="asst">
      <dgm:prSet custT="1"/>
      <dgm:spPr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свет</a:t>
          </a:r>
        </a:p>
      </dgm:t>
    </dgm:pt>
    <dgm:pt modelId="{112143B5-E7D2-4B4E-A4C9-082A12F47F26}" type="parTrans" cxnId="{7B1730CF-C498-4B40-AD8B-6FC475598946}">
      <dgm:prSet/>
      <dgm:spPr/>
      <dgm:t>
        <a:bodyPr/>
        <a:lstStyle/>
        <a:p>
          <a:endParaRPr lang="ru-RU"/>
        </a:p>
      </dgm:t>
    </dgm:pt>
    <dgm:pt modelId="{A8FCF3DA-CB1D-4570-B76E-726C223FFA9B}" type="sibTrans" cxnId="{7B1730CF-C498-4B40-AD8B-6FC475598946}">
      <dgm:prSet/>
      <dgm:spPr/>
      <dgm:t>
        <a:bodyPr/>
        <a:lstStyle/>
        <a:p>
          <a:endParaRPr lang="ru-RU"/>
        </a:p>
      </dgm:t>
    </dgm:pt>
    <dgm:pt modelId="{B6C001FC-7196-4BDC-AFCC-47597B6433C2}" type="asst">
      <dgm:prSet custT="1"/>
      <dgm:spPr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декорирование</a:t>
          </a:r>
        </a:p>
      </dgm:t>
    </dgm:pt>
    <dgm:pt modelId="{10070275-A35A-435D-A72A-60E1BBAE6894}" type="parTrans" cxnId="{603EB168-84A6-4400-B12E-634A47AF596F}">
      <dgm:prSet/>
      <dgm:spPr/>
      <dgm:t>
        <a:bodyPr/>
        <a:lstStyle/>
        <a:p>
          <a:endParaRPr lang="ru-RU"/>
        </a:p>
      </dgm:t>
    </dgm:pt>
    <dgm:pt modelId="{5E61378C-5D50-4760-AF83-85893FE062DC}" type="sibTrans" cxnId="{603EB168-84A6-4400-B12E-634A47AF596F}">
      <dgm:prSet/>
      <dgm:spPr/>
      <dgm:t>
        <a:bodyPr/>
        <a:lstStyle/>
        <a:p>
          <a:endParaRPr lang="ru-RU"/>
        </a:p>
      </dgm:t>
    </dgm:pt>
    <dgm:pt modelId="{5A8DBE85-F669-4012-8DE2-B4A53B4FDBB3}" type="pres">
      <dgm:prSet presAssocID="{48D5A415-62F0-4826-BC2F-A069BCB455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5377344-E69C-4494-9A05-2953FD6ED0CE}" type="pres">
      <dgm:prSet presAssocID="{D6972AAA-042F-47E4-9049-22778FA69547}" presName="hierRoot1" presStyleCnt="0">
        <dgm:presLayoutVars>
          <dgm:hierBranch val="init"/>
        </dgm:presLayoutVars>
      </dgm:prSet>
      <dgm:spPr/>
    </dgm:pt>
    <dgm:pt modelId="{11816882-DF33-49C9-B3C9-0F9E26A043DC}" type="pres">
      <dgm:prSet presAssocID="{D6972AAA-042F-47E4-9049-22778FA69547}" presName="rootComposite1" presStyleCnt="0"/>
      <dgm:spPr/>
    </dgm:pt>
    <dgm:pt modelId="{80B84BA7-6F6B-428D-B760-674A5B185E73}" type="pres">
      <dgm:prSet presAssocID="{D6972AAA-042F-47E4-9049-22778FA69547}" presName="rootText1" presStyleLbl="node0" presStyleIdx="0" presStyleCnt="1" custScaleY="101939" custLinFactX="-200000" custLinFactY="310385" custLinFactNeighborX="-224712" custLinFactNeighborY="400000">
        <dgm:presLayoutVars>
          <dgm:chPref val="3"/>
        </dgm:presLayoutVars>
      </dgm:prSet>
      <dgm:spPr>
        <a:xfrm>
          <a:off x="6640849" y="3231944"/>
          <a:ext cx="766530" cy="390696"/>
        </a:xfrm>
        <a:prstGeom prst="rect">
          <a:avLst/>
        </a:prstGeom>
      </dgm:spPr>
    </dgm:pt>
    <dgm:pt modelId="{103C266A-9615-4855-BCF0-044C7B735D7B}" type="pres">
      <dgm:prSet presAssocID="{D6972AAA-042F-47E4-9049-22778FA69547}" presName="rootConnector1" presStyleLbl="node1" presStyleIdx="0" presStyleCnt="0"/>
      <dgm:spPr/>
    </dgm:pt>
    <dgm:pt modelId="{2EC510BB-C8D1-4408-B792-FA2BA43825CD}" type="pres">
      <dgm:prSet presAssocID="{D6972AAA-042F-47E4-9049-22778FA69547}" presName="hierChild2" presStyleCnt="0"/>
      <dgm:spPr/>
    </dgm:pt>
    <dgm:pt modelId="{D744FA16-FEB4-4B72-9C5C-79E1D6D5AFA4}" type="pres">
      <dgm:prSet presAssocID="{A0425A39-A552-4246-BBC0-F9705E27E1CD}" presName="Name37" presStyleLbl="parChTrans1D2" presStyleIdx="0" presStyleCnt="2"/>
      <dgm:spPr/>
    </dgm:pt>
    <dgm:pt modelId="{B597CDDB-AFFD-4C44-AF26-1BD70CA53B9B}" type="pres">
      <dgm:prSet presAssocID="{74AEE0ED-8EC6-43C0-A68F-07F90C1109C8}" presName="hierRoot2" presStyleCnt="0">
        <dgm:presLayoutVars>
          <dgm:hierBranch val="init"/>
        </dgm:presLayoutVars>
      </dgm:prSet>
      <dgm:spPr/>
    </dgm:pt>
    <dgm:pt modelId="{B2ABC572-2B61-44D3-BBF9-B500271C2A1E}" type="pres">
      <dgm:prSet presAssocID="{74AEE0ED-8EC6-43C0-A68F-07F90C1109C8}" presName="rootComposite" presStyleCnt="0"/>
      <dgm:spPr/>
    </dgm:pt>
    <dgm:pt modelId="{4509ECB5-6CAC-4110-ABBE-1EB829DEBA2B}" type="pres">
      <dgm:prSet presAssocID="{74AEE0ED-8EC6-43C0-A68F-07F90C1109C8}" presName="rootText" presStyleLbl="node2" presStyleIdx="0" presStyleCnt="1" custLinFactX="-300000" custLinFactY="-121142" custLinFactNeighborX="-303400" custLinFactNeighborY="-200000">
        <dgm:presLayoutVars>
          <dgm:chPref val="3"/>
        </dgm:presLayoutVars>
      </dgm:prSet>
      <dgm:spPr>
        <a:xfrm>
          <a:off x="5191502" y="4182384"/>
          <a:ext cx="766530" cy="383265"/>
        </a:xfrm>
        <a:prstGeom prst="rect">
          <a:avLst/>
        </a:prstGeom>
      </dgm:spPr>
    </dgm:pt>
    <dgm:pt modelId="{D6D07231-39B2-46E5-971C-C0D8F34AC9B3}" type="pres">
      <dgm:prSet presAssocID="{74AEE0ED-8EC6-43C0-A68F-07F90C1109C8}" presName="rootConnector" presStyleLbl="node2" presStyleIdx="0" presStyleCnt="1"/>
      <dgm:spPr/>
    </dgm:pt>
    <dgm:pt modelId="{32472D79-FB57-4DA2-A145-26E2AF6A426C}" type="pres">
      <dgm:prSet presAssocID="{74AEE0ED-8EC6-43C0-A68F-07F90C1109C8}" presName="hierChild4" presStyleCnt="0"/>
      <dgm:spPr/>
    </dgm:pt>
    <dgm:pt modelId="{6343ECA7-3D1E-4C48-8BC7-E40C533C80B3}" type="pres">
      <dgm:prSet presAssocID="{74AEE0ED-8EC6-43C0-A68F-07F90C1109C8}" presName="hierChild5" presStyleCnt="0"/>
      <dgm:spPr/>
    </dgm:pt>
    <dgm:pt modelId="{347AB78D-565A-485C-BE48-CB760118B887}" type="pres">
      <dgm:prSet presAssocID="{02E3DF32-90FD-40CC-BF79-C18B3B585124}" presName="Name111" presStyleLbl="parChTrans1D3" presStyleIdx="0" presStyleCnt="5"/>
      <dgm:spPr/>
    </dgm:pt>
    <dgm:pt modelId="{D6F632C5-EB0C-41FF-BE1D-ADAC0553F638}" type="pres">
      <dgm:prSet presAssocID="{9C0ADE8E-DB52-4C91-871C-1FDD2833889E}" presName="hierRoot3" presStyleCnt="0">
        <dgm:presLayoutVars>
          <dgm:hierBranch val="init"/>
        </dgm:presLayoutVars>
      </dgm:prSet>
      <dgm:spPr/>
    </dgm:pt>
    <dgm:pt modelId="{3458E854-87DE-493D-8F1C-4657C62220FC}" type="pres">
      <dgm:prSet presAssocID="{9C0ADE8E-DB52-4C91-871C-1FDD2833889E}" presName="rootComposite3" presStyleCnt="0"/>
      <dgm:spPr/>
    </dgm:pt>
    <dgm:pt modelId="{238D810F-06EF-4E39-BF8C-7714B0C3C285}" type="pres">
      <dgm:prSet presAssocID="{9C0ADE8E-DB52-4C91-871C-1FDD2833889E}" presName="rootText3" presStyleLbl="asst2" presStyleIdx="0" presStyleCnt="16" custLinFactX="-126556" custLinFactY="6301" custLinFactNeighborX="-200000" custLinFactNeighborY="100000">
        <dgm:presLayoutVars>
          <dgm:chPref val="3"/>
        </dgm:presLayoutVars>
      </dgm:prSet>
      <dgm:spPr>
        <a:xfrm>
          <a:off x="6214030" y="4947113"/>
          <a:ext cx="766530" cy="383265"/>
        </a:xfrm>
        <a:prstGeom prst="rect">
          <a:avLst/>
        </a:prstGeom>
      </dgm:spPr>
    </dgm:pt>
    <dgm:pt modelId="{085A88CD-ED28-41B8-AF2F-E00926C4D8F0}" type="pres">
      <dgm:prSet presAssocID="{9C0ADE8E-DB52-4C91-871C-1FDD2833889E}" presName="rootConnector3" presStyleLbl="asst2" presStyleIdx="0" presStyleCnt="16"/>
      <dgm:spPr/>
    </dgm:pt>
    <dgm:pt modelId="{E12E17E0-0327-4434-9A33-61E50582D1B8}" type="pres">
      <dgm:prSet presAssocID="{9C0ADE8E-DB52-4C91-871C-1FDD2833889E}" presName="hierChild6" presStyleCnt="0"/>
      <dgm:spPr/>
    </dgm:pt>
    <dgm:pt modelId="{FE240220-AF37-49E0-9860-4490AF2A512D}" type="pres">
      <dgm:prSet presAssocID="{9C0ADE8E-DB52-4C91-871C-1FDD2833889E}" presName="hierChild7" presStyleCnt="0"/>
      <dgm:spPr/>
    </dgm:pt>
    <dgm:pt modelId="{EDF178AC-569A-42C7-83F1-368F7EC1F803}" type="pres">
      <dgm:prSet presAssocID="{6616A32C-90F5-42C4-A781-2ECA74089167}" presName="Name111" presStyleLbl="parChTrans1D4" presStyleIdx="0" presStyleCnt="22"/>
      <dgm:spPr/>
    </dgm:pt>
    <dgm:pt modelId="{EF9AA647-44D9-41FA-86B8-D4DC93D022ED}" type="pres">
      <dgm:prSet presAssocID="{B3C672CD-E4E5-485A-9861-ED86FFFF678D}" presName="hierRoot3" presStyleCnt="0">
        <dgm:presLayoutVars>
          <dgm:hierBranch val="init"/>
        </dgm:presLayoutVars>
      </dgm:prSet>
      <dgm:spPr/>
    </dgm:pt>
    <dgm:pt modelId="{ED102276-9AAA-4827-980C-6E23471EDDAA}" type="pres">
      <dgm:prSet presAssocID="{B3C672CD-E4E5-485A-9861-ED86FFFF678D}" presName="rootComposite3" presStyleCnt="0"/>
      <dgm:spPr/>
    </dgm:pt>
    <dgm:pt modelId="{14862893-CFFA-49FA-8142-168BED213159}" type="pres">
      <dgm:prSet presAssocID="{B3C672CD-E4E5-485A-9861-ED86FFFF678D}" presName="rootText3" presStyleLbl="asst2" presStyleIdx="1" presStyleCnt="16" custLinFactX="-200000" custLinFactY="-91175" custLinFactNeighborX="-286026" custLinFactNeighborY="-100000">
        <dgm:presLayoutVars>
          <dgm:chPref val="3"/>
        </dgm:presLayoutVars>
      </dgm:prSet>
      <dgm:spPr>
        <a:xfrm>
          <a:off x="3053836" y="5353954"/>
          <a:ext cx="787346" cy="393673"/>
        </a:xfrm>
        <a:prstGeom prst="rect">
          <a:avLst/>
        </a:prstGeom>
      </dgm:spPr>
    </dgm:pt>
    <dgm:pt modelId="{B46E87A1-1FCD-4B1E-8AF7-2DBA7C9BD0D4}" type="pres">
      <dgm:prSet presAssocID="{B3C672CD-E4E5-485A-9861-ED86FFFF678D}" presName="rootConnector3" presStyleLbl="asst2" presStyleIdx="1" presStyleCnt="16"/>
      <dgm:spPr/>
    </dgm:pt>
    <dgm:pt modelId="{7F6A6520-4578-43E5-9043-860E7FB26EB2}" type="pres">
      <dgm:prSet presAssocID="{B3C672CD-E4E5-485A-9861-ED86FFFF678D}" presName="hierChild6" presStyleCnt="0"/>
      <dgm:spPr/>
    </dgm:pt>
    <dgm:pt modelId="{E3827014-D5DC-4FB7-AE25-0C2D346EE4D6}" type="pres">
      <dgm:prSet presAssocID="{B3C672CD-E4E5-485A-9861-ED86FFFF678D}" presName="hierChild7" presStyleCnt="0"/>
      <dgm:spPr/>
    </dgm:pt>
    <dgm:pt modelId="{D9F78A56-3B27-4A5D-B798-CB19DAF4875C}" type="pres">
      <dgm:prSet presAssocID="{9648A7E3-D541-4BFB-878C-0C751175F5E3}" presName="Name111" presStyleLbl="parChTrans1D4" presStyleIdx="1" presStyleCnt="22"/>
      <dgm:spPr/>
    </dgm:pt>
    <dgm:pt modelId="{F8FE1103-1E6A-469C-96D0-60FB329B4C66}" type="pres">
      <dgm:prSet presAssocID="{DF4D41A9-D500-4932-BDFB-2EBBB468C146}" presName="hierRoot3" presStyleCnt="0">
        <dgm:presLayoutVars>
          <dgm:hierBranch val="init"/>
        </dgm:presLayoutVars>
      </dgm:prSet>
      <dgm:spPr/>
    </dgm:pt>
    <dgm:pt modelId="{2E528A65-0533-4B46-8C9E-C16A7135238F}" type="pres">
      <dgm:prSet presAssocID="{DF4D41A9-D500-4932-BDFB-2EBBB468C146}" presName="rootComposite3" presStyleCnt="0"/>
      <dgm:spPr/>
    </dgm:pt>
    <dgm:pt modelId="{B6BD93C5-0E64-4685-A7F8-190B3102D870}" type="pres">
      <dgm:prSet presAssocID="{DF4D41A9-D500-4932-BDFB-2EBBB468C146}" presName="rootText3" presStyleLbl="asst2" presStyleIdx="2" presStyleCnt="16" custScaleX="166712" custScaleY="133489" custLinFactX="-203367" custLinFactNeighborX="-300000" custLinFactNeighborY="-60381">
        <dgm:presLayoutVars>
          <dgm:chPref val="3"/>
        </dgm:presLayoutVars>
      </dgm:prSet>
      <dgm:spPr>
        <a:xfrm>
          <a:off x="2733429" y="5838121"/>
          <a:ext cx="767754" cy="383877"/>
        </a:xfrm>
        <a:prstGeom prst="rect">
          <a:avLst/>
        </a:prstGeom>
      </dgm:spPr>
    </dgm:pt>
    <dgm:pt modelId="{9EDAF7D9-8B89-4293-9A58-816EC3E5ADEE}" type="pres">
      <dgm:prSet presAssocID="{DF4D41A9-D500-4932-BDFB-2EBBB468C146}" presName="rootConnector3" presStyleLbl="asst2" presStyleIdx="2" presStyleCnt="16"/>
      <dgm:spPr/>
    </dgm:pt>
    <dgm:pt modelId="{D9683E1A-16E8-4248-95EC-1D608425BC19}" type="pres">
      <dgm:prSet presAssocID="{DF4D41A9-D500-4932-BDFB-2EBBB468C146}" presName="hierChild6" presStyleCnt="0"/>
      <dgm:spPr/>
    </dgm:pt>
    <dgm:pt modelId="{0FB5B939-B2A2-4126-8054-0765CE001FB2}" type="pres">
      <dgm:prSet presAssocID="{DF4D41A9-D500-4932-BDFB-2EBBB468C146}" presName="hierChild7" presStyleCnt="0"/>
      <dgm:spPr/>
    </dgm:pt>
    <dgm:pt modelId="{B314CC55-BA00-4638-8849-8BB543503E83}" type="pres">
      <dgm:prSet presAssocID="{E00B7014-32BB-49D8-ABFC-6CDD9C66F025}" presName="Name111" presStyleLbl="parChTrans1D4" presStyleIdx="2" presStyleCnt="22"/>
      <dgm:spPr/>
    </dgm:pt>
    <dgm:pt modelId="{DA45E815-DCB9-42FE-9EC6-E1396A0E6DB5}" type="pres">
      <dgm:prSet presAssocID="{937A2B30-4777-4221-8701-248EC9891990}" presName="hierRoot3" presStyleCnt="0">
        <dgm:presLayoutVars>
          <dgm:hierBranch val="init"/>
        </dgm:presLayoutVars>
      </dgm:prSet>
      <dgm:spPr/>
    </dgm:pt>
    <dgm:pt modelId="{7CB495D3-50A0-4407-8591-DCCCC8F1D67A}" type="pres">
      <dgm:prSet presAssocID="{937A2B30-4777-4221-8701-248EC9891990}" presName="rootComposite3" presStyleCnt="0"/>
      <dgm:spPr/>
    </dgm:pt>
    <dgm:pt modelId="{1932E0B8-1814-4BB9-B72A-307ED8D65B73}" type="pres">
      <dgm:prSet presAssocID="{937A2B30-4777-4221-8701-248EC9891990}" presName="rootText3" presStyleLbl="asst2" presStyleIdx="3" presStyleCnt="16" custScaleX="117911" custScaleY="128675" custLinFactX="-130387" custLinFactNeighborX="-200000" custLinFactNeighborY="-20958">
        <dgm:presLayoutVars>
          <dgm:chPref val="3"/>
        </dgm:presLayoutVars>
      </dgm:prSet>
      <dgm:spPr>
        <a:xfrm>
          <a:off x="3056919" y="6640538"/>
          <a:ext cx="787346" cy="393673"/>
        </a:xfrm>
        <a:prstGeom prst="rect">
          <a:avLst/>
        </a:prstGeom>
      </dgm:spPr>
    </dgm:pt>
    <dgm:pt modelId="{02E23701-2053-405D-92FA-7DA8325011E1}" type="pres">
      <dgm:prSet presAssocID="{937A2B30-4777-4221-8701-248EC9891990}" presName="rootConnector3" presStyleLbl="asst2" presStyleIdx="3" presStyleCnt="16"/>
      <dgm:spPr/>
    </dgm:pt>
    <dgm:pt modelId="{290367F5-EFC0-4C35-8BA6-9E1DBDCCBC32}" type="pres">
      <dgm:prSet presAssocID="{937A2B30-4777-4221-8701-248EC9891990}" presName="hierChild6" presStyleCnt="0"/>
      <dgm:spPr/>
    </dgm:pt>
    <dgm:pt modelId="{7AB925D5-1564-474D-98BB-BFDB8C333F4A}" type="pres">
      <dgm:prSet presAssocID="{937A2B30-4777-4221-8701-248EC9891990}" presName="hierChild7" presStyleCnt="0"/>
      <dgm:spPr/>
    </dgm:pt>
    <dgm:pt modelId="{687A14C1-9BE0-4D1F-9323-429CE7EF7787}" type="pres">
      <dgm:prSet presAssocID="{4A60A2FC-3C29-4171-88F2-A49A97D85268}" presName="Name111" presStyleLbl="parChTrans1D4" presStyleIdx="3" presStyleCnt="22"/>
      <dgm:spPr/>
    </dgm:pt>
    <dgm:pt modelId="{989EA69B-ADBE-4E57-BECA-8EC64156774B}" type="pres">
      <dgm:prSet presAssocID="{A8CE0411-8D37-4140-B207-A8AD07FA5C72}" presName="hierRoot3" presStyleCnt="0">
        <dgm:presLayoutVars>
          <dgm:hierBranch val="init"/>
        </dgm:presLayoutVars>
      </dgm:prSet>
      <dgm:spPr/>
    </dgm:pt>
    <dgm:pt modelId="{04766D1C-9597-4798-83E8-7FA82E2AAD4F}" type="pres">
      <dgm:prSet presAssocID="{A8CE0411-8D37-4140-B207-A8AD07FA5C72}" presName="rootComposite3" presStyleCnt="0"/>
      <dgm:spPr/>
    </dgm:pt>
    <dgm:pt modelId="{F856328C-6A07-4E7C-ACC9-360F3FF50CA8}" type="pres">
      <dgm:prSet presAssocID="{A8CE0411-8D37-4140-B207-A8AD07FA5C72}" presName="rootText3" presStyleLbl="asst2" presStyleIdx="4" presStyleCnt="16" custScaleX="134643" custScaleY="133117" custLinFactX="-132113" custLinFactNeighborX="-200000" custLinFactNeighborY="85978">
        <dgm:presLayoutVars>
          <dgm:chPref val="3"/>
        </dgm:presLayoutVars>
      </dgm:prSet>
      <dgm:spPr>
        <a:xfrm>
          <a:off x="2591530" y="7644349"/>
          <a:ext cx="778775" cy="389387"/>
        </a:xfrm>
        <a:prstGeom prst="rect">
          <a:avLst/>
        </a:prstGeom>
      </dgm:spPr>
    </dgm:pt>
    <dgm:pt modelId="{5766480F-49A8-4161-BC30-4A44C073D940}" type="pres">
      <dgm:prSet presAssocID="{A8CE0411-8D37-4140-B207-A8AD07FA5C72}" presName="rootConnector3" presStyleLbl="asst2" presStyleIdx="4" presStyleCnt="16"/>
      <dgm:spPr/>
    </dgm:pt>
    <dgm:pt modelId="{1B7F34EB-991C-4BE1-AA35-664C5C48A7C1}" type="pres">
      <dgm:prSet presAssocID="{A8CE0411-8D37-4140-B207-A8AD07FA5C72}" presName="hierChild6" presStyleCnt="0"/>
      <dgm:spPr/>
    </dgm:pt>
    <dgm:pt modelId="{09B83F5B-C2BF-4BF2-975E-1D54BA6A35EB}" type="pres">
      <dgm:prSet presAssocID="{A8CE0411-8D37-4140-B207-A8AD07FA5C72}" presName="hierChild7" presStyleCnt="0"/>
      <dgm:spPr/>
    </dgm:pt>
    <dgm:pt modelId="{9D86EC2A-93AE-460A-AB07-5BE85E7C177C}" type="pres">
      <dgm:prSet presAssocID="{9815BAD5-6894-4E8F-8545-E04087E6DEEA}" presName="Name111" presStyleLbl="parChTrans1D4" presStyleIdx="4" presStyleCnt="22"/>
      <dgm:spPr/>
    </dgm:pt>
    <dgm:pt modelId="{5D261713-B685-418C-93BD-C2133F33A910}" type="pres">
      <dgm:prSet presAssocID="{EAC976F2-F87A-4CBC-9632-FFF355D11367}" presName="hierRoot3" presStyleCnt="0">
        <dgm:presLayoutVars>
          <dgm:hierBranch val="init"/>
        </dgm:presLayoutVars>
      </dgm:prSet>
      <dgm:spPr/>
    </dgm:pt>
    <dgm:pt modelId="{BB5CF883-04D0-40C8-9B7A-48629DFE0D03}" type="pres">
      <dgm:prSet presAssocID="{EAC976F2-F87A-4CBC-9632-FFF355D11367}" presName="rootComposite3" presStyleCnt="0"/>
      <dgm:spPr/>
    </dgm:pt>
    <dgm:pt modelId="{539A9A71-7019-44BA-8BD7-DD5EBE4DE4CB}" type="pres">
      <dgm:prSet presAssocID="{EAC976F2-F87A-4CBC-9632-FFF355D11367}" presName="rootText3" presStyleLbl="asst2" presStyleIdx="5" presStyleCnt="16" custLinFactX="-200000" custLinFactNeighborX="-237159" custLinFactNeighborY="-44383">
        <dgm:presLayoutVars>
          <dgm:chPref val="3"/>
        </dgm:presLayoutVars>
      </dgm:prSet>
      <dgm:spPr>
        <a:xfrm>
          <a:off x="3712838" y="5989304"/>
          <a:ext cx="787346" cy="393673"/>
        </a:xfrm>
        <a:prstGeom prst="rect">
          <a:avLst/>
        </a:prstGeom>
      </dgm:spPr>
    </dgm:pt>
    <dgm:pt modelId="{AEE78FC2-C089-4D50-85B8-CD9F58969370}" type="pres">
      <dgm:prSet presAssocID="{EAC976F2-F87A-4CBC-9632-FFF355D11367}" presName="rootConnector3" presStyleLbl="asst2" presStyleIdx="5" presStyleCnt="16"/>
      <dgm:spPr/>
    </dgm:pt>
    <dgm:pt modelId="{3EC6F5BD-4216-4F99-AD50-3DC214D6A65C}" type="pres">
      <dgm:prSet presAssocID="{EAC976F2-F87A-4CBC-9632-FFF355D11367}" presName="hierChild6" presStyleCnt="0"/>
      <dgm:spPr/>
    </dgm:pt>
    <dgm:pt modelId="{9E8403B7-B85C-460C-92C4-DE6D58A9DCC9}" type="pres">
      <dgm:prSet presAssocID="{EAC976F2-F87A-4CBC-9632-FFF355D11367}" presName="hierChild7" presStyleCnt="0"/>
      <dgm:spPr/>
    </dgm:pt>
    <dgm:pt modelId="{8D374804-08E9-4F84-806E-CF1C52EA8F2A}" type="pres">
      <dgm:prSet presAssocID="{15C98017-933A-43E0-BCBC-BE1EAE8FB5A3}" presName="Name111" presStyleLbl="parChTrans1D4" presStyleIdx="5" presStyleCnt="22"/>
      <dgm:spPr/>
    </dgm:pt>
    <dgm:pt modelId="{0E72088C-5FA3-4636-AF07-63A09AD5CE71}" type="pres">
      <dgm:prSet presAssocID="{8CCB0AD5-296F-4EEB-9769-76B9B9819518}" presName="hierRoot3" presStyleCnt="0">
        <dgm:presLayoutVars>
          <dgm:hierBranch val="init"/>
        </dgm:presLayoutVars>
      </dgm:prSet>
      <dgm:spPr/>
    </dgm:pt>
    <dgm:pt modelId="{7E004FEB-74A9-40CF-8FDC-3D6D068B6E83}" type="pres">
      <dgm:prSet presAssocID="{8CCB0AD5-296F-4EEB-9769-76B9B9819518}" presName="rootComposite3" presStyleCnt="0"/>
      <dgm:spPr/>
    </dgm:pt>
    <dgm:pt modelId="{BEE1EB9F-8075-463C-A867-24E8318176D6}" type="pres">
      <dgm:prSet presAssocID="{8CCB0AD5-296F-4EEB-9769-76B9B9819518}" presName="rootText3" presStyleLbl="asst2" presStyleIdx="6" presStyleCnt="16" custLinFactX="-200000" custLinFactY="15108" custLinFactNeighborX="-240502" custLinFactNeighborY="100000">
        <dgm:presLayoutVars>
          <dgm:chPref val="3"/>
        </dgm:presLayoutVars>
      </dgm:prSet>
      <dgm:spPr>
        <a:xfrm>
          <a:off x="5408570" y="5953609"/>
          <a:ext cx="787346" cy="393673"/>
        </a:xfrm>
        <a:prstGeom prst="rect">
          <a:avLst/>
        </a:prstGeom>
      </dgm:spPr>
    </dgm:pt>
    <dgm:pt modelId="{05A9D899-76D7-4736-BEBB-C156449D4D7C}" type="pres">
      <dgm:prSet presAssocID="{8CCB0AD5-296F-4EEB-9769-76B9B9819518}" presName="rootConnector3" presStyleLbl="asst2" presStyleIdx="6" presStyleCnt="16"/>
      <dgm:spPr/>
    </dgm:pt>
    <dgm:pt modelId="{770A67AC-27CE-49B0-A484-F27BE69CC09F}" type="pres">
      <dgm:prSet presAssocID="{8CCB0AD5-296F-4EEB-9769-76B9B9819518}" presName="hierChild6" presStyleCnt="0"/>
      <dgm:spPr/>
    </dgm:pt>
    <dgm:pt modelId="{5086D569-3227-4900-879D-EE517B828C50}" type="pres">
      <dgm:prSet presAssocID="{8CCB0AD5-296F-4EEB-9769-76B9B9819518}" presName="hierChild7" presStyleCnt="0"/>
      <dgm:spPr/>
    </dgm:pt>
    <dgm:pt modelId="{1933B453-DCCC-4095-9F09-FF77EF07B8B8}" type="pres">
      <dgm:prSet presAssocID="{904D6DA1-63DE-4909-8E40-35B60840D04F}" presName="Name111" presStyleLbl="parChTrans1D4" presStyleIdx="6" presStyleCnt="22"/>
      <dgm:spPr/>
    </dgm:pt>
    <dgm:pt modelId="{CF4151F4-FC05-4551-9D79-1C0B3885723B}" type="pres">
      <dgm:prSet presAssocID="{562572CB-8DE4-4458-983B-FD38B49E9BBF}" presName="hierRoot3" presStyleCnt="0">
        <dgm:presLayoutVars>
          <dgm:hierBranch val="init"/>
        </dgm:presLayoutVars>
      </dgm:prSet>
      <dgm:spPr/>
    </dgm:pt>
    <dgm:pt modelId="{BEF1E38F-F90B-47CF-9293-7A1C9BD62ED0}" type="pres">
      <dgm:prSet presAssocID="{562572CB-8DE4-4458-983B-FD38B49E9BBF}" presName="rootComposite3" presStyleCnt="0"/>
      <dgm:spPr/>
    </dgm:pt>
    <dgm:pt modelId="{3F662687-1E17-4448-878C-60EC212A85B2}" type="pres">
      <dgm:prSet presAssocID="{562572CB-8DE4-4458-983B-FD38B49E9BBF}" presName="rootText3" presStyleLbl="asst2" presStyleIdx="7" presStyleCnt="16" custLinFactX="-234080" custLinFactY="16278" custLinFactNeighborX="-300000" custLinFactNeighborY="100000">
        <dgm:presLayoutVars>
          <dgm:chPref val="3"/>
        </dgm:presLayoutVars>
      </dgm:prSet>
      <dgm:spPr>
        <a:xfrm>
          <a:off x="4378768" y="6621783"/>
          <a:ext cx="787346" cy="393673"/>
        </a:xfrm>
        <a:prstGeom prst="rect">
          <a:avLst/>
        </a:prstGeom>
      </dgm:spPr>
    </dgm:pt>
    <dgm:pt modelId="{27C22381-CAE3-49C9-BE2E-7B9EDE3158D5}" type="pres">
      <dgm:prSet presAssocID="{562572CB-8DE4-4458-983B-FD38B49E9BBF}" presName="rootConnector3" presStyleLbl="asst2" presStyleIdx="7" presStyleCnt="16"/>
      <dgm:spPr/>
    </dgm:pt>
    <dgm:pt modelId="{E0191D5C-7935-4A57-8442-E36A05DC78E4}" type="pres">
      <dgm:prSet presAssocID="{562572CB-8DE4-4458-983B-FD38B49E9BBF}" presName="hierChild6" presStyleCnt="0"/>
      <dgm:spPr/>
    </dgm:pt>
    <dgm:pt modelId="{7C385D92-CBEE-422E-B799-58B4CD0A5198}" type="pres">
      <dgm:prSet presAssocID="{562572CB-8DE4-4458-983B-FD38B49E9BBF}" presName="hierChild7" presStyleCnt="0"/>
      <dgm:spPr/>
    </dgm:pt>
    <dgm:pt modelId="{041A98B0-9279-4B40-BD43-4143B93C8C8F}" type="pres">
      <dgm:prSet presAssocID="{6BDB9C4D-CF80-47B5-BE7B-0734F626CF90}" presName="Name111" presStyleLbl="parChTrans1D4" presStyleIdx="7" presStyleCnt="22"/>
      <dgm:spPr/>
    </dgm:pt>
    <dgm:pt modelId="{685A28AD-B8BD-42B5-B097-416B88034E39}" type="pres">
      <dgm:prSet presAssocID="{BCA51CE4-DD23-4773-9FEE-B9A602859693}" presName="hierRoot3" presStyleCnt="0">
        <dgm:presLayoutVars>
          <dgm:hierBranch val="init"/>
        </dgm:presLayoutVars>
      </dgm:prSet>
      <dgm:spPr/>
    </dgm:pt>
    <dgm:pt modelId="{D78F978A-A95E-4644-AFEB-C780F55B409E}" type="pres">
      <dgm:prSet presAssocID="{BCA51CE4-DD23-4773-9FEE-B9A602859693}" presName="rootComposite3" presStyleCnt="0"/>
      <dgm:spPr/>
    </dgm:pt>
    <dgm:pt modelId="{1505E4E4-C268-4A27-9AEB-F2422DF43907}" type="pres">
      <dgm:prSet presAssocID="{BCA51CE4-DD23-4773-9FEE-B9A602859693}" presName="rootText3" presStyleLbl="asst2" presStyleIdx="8" presStyleCnt="16" custScaleX="117159" custScaleY="132084" custLinFactX="-141002" custLinFactY="100000" custLinFactNeighborX="-200000" custLinFactNeighborY="136508">
        <dgm:presLayoutVars>
          <dgm:chPref val="3"/>
        </dgm:presLayoutVars>
      </dgm:prSet>
      <dgm:spPr>
        <a:xfrm>
          <a:off x="5107756" y="7597459"/>
          <a:ext cx="787346" cy="393673"/>
        </a:xfrm>
        <a:prstGeom prst="rect">
          <a:avLst/>
        </a:prstGeom>
      </dgm:spPr>
    </dgm:pt>
    <dgm:pt modelId="{29BFF442-9526-42E2-8EE4-77C8F86919DE}" type="pres">
      <dgm:prSet presAssocID="{BCA51CE4-DD23-4773-9FEE-B9A602859693}" presName="rootConnector3" presStyleLbl="asst2" presStyleIdx="8" presStyleCnt="16"/>
      <dgm:spPr/>
    </dgm:pt>
    <dgm:pt modelId="{B6F4B4DD-7431-4F58-94C0-6FFB8C0ACE39}" type="pres">
      <dgm:prSet presAssocID="{BCA51CE4-DD23-4773-9FEE-B9A602859693}" presName="hierChild6" presStyleCnt="0"/>
      <dgm:spPr/>
    </dgm:pt>
    <dgm:pt modelId="{2F8EE8D5-244B-4545-9D9E-B7BCC0AAFA3D}" type="pres">
      <dgm:prSet presAssocID="{BCA51CE4-DD23-4773-9FEE-B9A602859693}" presName="hierChild7" presStyleCnt="0"/>
      <dgm:spPr/>
    </dgm:pt>
    <dgm:pt modelId="{9EE53F59-E41F-409D-A107-F36055BA9063}" type="pres">
      <dgm:prSet presAssocID="{D459CDB6-263C-4160-A9F8-F6B214FC2373}" presName="Name111" presStyleLbl="parChTrans1D4" presStyleIdx="8" presStyleCnt="22"/>
      <dgm:spPr/>
    </dgm:pt>
    <dgm:pt modelId="{7CB5C8A3-3813-4928-83C6-193ACB6CAD91}" type="pres">
      <dgm:prSet presAssocID="{F87C2A83-5182-4FAF-8F37-BABA7D1DF13C}" presName="hierRoot3" presStyleCnt="0">
        <dgm:presLayoutVars>
          <dgm:hierBranch val="init"/>
        </dgm:presLayoutVars>
      </dgm:prSet>
      <dgm:spPr/>
    </dgm:pt>
    <dgm:pt modelId="{DFBC4C9B-40D6-48A7-880B-532628FE4246}" type="pres">
      <dgm:prSet presAssocID="{F87C2A83-5182-4FAF-8F37-BABA7D1DF13C}" presName="rootComposite3" presStyleCnt="0"/>
      <dgm:spPr/>
    </dgm:pt>
    <dgm:pt modelId="{B2453845-369D-40D7-A6A4-395431188847}" type="pres">
      <dgm:prSet presAssocID="{F87C2A83-5182-4FAF-8F37-BABA7D1DF13C}" presName="rootText3" presStyleLbl="asst2" presStyleIdx="9" presStyleCnt="16" custScaleX="104159" custLinFactX="-199142" custLinFactY="16760" custLinFactNeighborX="-200000" custLinFactNeighborY="100000">
        <dgm:presLayoutVars>
          <dgm:chPref val="3"/>
        </dgm:presLayoutVars>
      </dgm:prSet>
      <dgm:spPr>
        <a:xfrm>
          <a:off x="5802007" y="6627948"/>
          <a:ext cx="787346" cy="393673"/>
        </a:xfrm>
        <a:prstGeom prst="rect">
          <a:avLst/>
        </a:prstGeom>
      </dgm:spPr>
    </dgm:pt>
    <dgm:pt modelId="{09F0BBD8-E557-420E-9538-C853AFCE2D9E}" type="pres">
      <dgm:prSet presAssocID="{F87C2A83-5182-4FAF-8F37-BABA7D1DF13C}" presName="rootConnector3" presStyleLbl="asst2" presStyleIdx="9" presStyleCnt="16"/>
      <dgm:spPr/>
    </dgm:pt>
    <dgm:pt modelId="{D9F85B72-D083-4538-A03D-74BBB471006C}" type="pres">
      <dgm:prSet presAssocID="{F87C2A83-5182-4FAF-8F37-BABA7D1DF13C}" presName="hierChild6" presStyleCnt="0"/>
      <dgm:spPr/>
    </dgm:pt>
    <dgm:pt modelId="{03740CAC-CA23-465B-BA63-D5427D48AC3D}" type="pres">
      <dgm:prSet presAssocID="{F87C2A83-5182-4FAF-8F37-BABA7D1DF13C}" presName="hierChild7" presStyleCnt="0"/>
      <dgm:spPr/>
    </dgm:pt>
    <dgm:pt modelId="{E4B3DF7E-6C8C-4C58-9749-889A797D530A}" type="pres">
      <dgm:prSet presAssocID="{B96D8F5C-67C5-4614-8E5B-64BBB848D7AD}" presName="Name111" presStyleLbl="parChTrans1D4" presStyleIdx="9" presStyleCnt="22"/>
      <dgm:spPr/>
    </dgm:pt>
    <dgm:pt modelId="{489B8C1E-7288-4B33-B548-90A4269DC59B}" type="pres">
      <dgm:prSet presAssocID="{C7F3FBA9-B64E-4EE3-BCC9-82D838A1D1CD}" presName="hierRoot3" presStyleCnt="0">
        <dgm:presLayoutVars>
          <dgm:hierBranch val="init"/>
        </dgm:presLayoutVars>
      </dgm:prSet>
      <dgm:spPr/>
    </dgm:pt>
    <dgm:pt modelId="{911E52A7-0401-4CBA-AC5F-A4C00E49E36B}" type="pres">
      <dgm:prSet presAssocID="{C7F3FBA9-B64E-4EE3-BCC9-82D838A1D1CD}" presName="rootComposite3" presStyleCnt="0"/>
      <dgm:spPr/>
    </dgm:pt>
    <dgm:pt modelId="{D9891623-B4F4-46CE-B8BC-5952C1E2A663}" type="pres">
      <dgm:prSet presAssocID="{C7F3FBA9-B64E-4EE3-BCC9-82D838A1D1CD}" presName="rootText3" presStyleLbl="asst2" presStyleIdx="10" presStyleCnt="16" custLinFactX="-17267" custLinFactY="-414280" custLinFactNeighborX="-100000" custLinFactNeighborY="-500000">
        <dgm:presLayoutVars>
          <dgm:chPref val="3"/>
        </dgm:presLayoutVars>
      </dgm:prSet>
      <dgm:spPr>
        <a:xfrm>
          <a:off x="7237465" y="5958904"/>
          <a:ext cx="787346" cy="393673"/>
        </a:xfrm>
        <a:prstGeom prst="rect">
          <a:avLst/>
        </a:prstGeom>
      </dgm:spPr>
    </dgm:pt>
    <dgm:pt modelId="{B76FF5FB-ED0A-4FE8-BB74-802FEA587539}" type="pres">
      <dgm:prSet presAssocID="{C7F3FBA9-B64E-4EE3-BCC9-82D838A1D1CD}" presName="rootConnector3" presStyleLbl="asst2" presStyleIdx="10" presStyleCnt="16"/>
      <dgm:spPr/>
    </dgm:pt>
    <dgm:pt modelId="{ED9A23FC-58A7-47C6-8323-87ACDFFC5555}" type="pres">
      <dgm:prSet presAssocID="{C7F3FBA9-B64E-4EE3-BCC9-82D838A1D1CD}" presName="hierChild6" presStyleCnt="0"/>
      <dgm:spPr/>
    </dgm:pt>
    <dgm:pt modelId="{2FD1DFD8-2E33-457D-8A8E-9388BE5D9598}" type="pres">
      <dgm:prSet presAssocID="{C7F3FBA9-B64E-4EE3-BCC9-82D838A1D1CD}" presName="hierChild7" presStyleCnt="0"/>
      <dgm:spPr/>
    </dgm:pt>
    <dgm:pt modelId="{94D08691-B220-4D6E-8A19-B2E2BF97AD72}" type="pres">
      <dgm:prSet presAssocID="{ECC7DB8A-A12F-45D7-A3DC-273FBEAF5FF8}" presName="Name111" presStyleLbl="parChTrans1D4" presStyleIdx="10" presStyleCnt="22"/>
      <dgm:spPr/>
    </dgm:pt>
    <dgm:pt modelId="{B295B64C-C690-496E-AFA0-EC21463555AE}" type="pres">
      <dgm:prSet presAssocID="{5A1CE7F1-2E09-4BC7-8939-5A7E1A991717}" presName="hierRoot3" presStyleCnt="0">
        <dgm:presLayoutVars>
          <dgm:hierBranch val="init"/>
        </dgm:presLayoutVars>
      </dgm:prSet>
      <dgm:spPr/>
    </dgm:pt>
    <dgm:pt modelId="{B23067C5-3ACA-4608-8F97-9BD6BC89FCC6}" type="pres">
      <dgm:prSet presAssocID="{5A1CE7F1-2E09-4BC7-8939-5A7E1A991717}" presName="rootComposite3" presStyleCnt="0"/>
      <dgm:spPr/>
    </dgm:pt>
    <dgm:pt modelId="{762D2F4B-89C8-40E1-B444-80BC76B86F77}" type="pres">
      <dgm:prSet presAssocID="{5A1CE7F1-2E09-4BC7-8939-5A7E1A991717}" presName="rootText3" presStyleLbl="asst2" presStyleIdx="11" presStyleCnt="16" custScaleY="91348" custLinFactX="-48014" custLinFactY="-600000" custLinFactNeighborX="-100000" custLinFactNeighborY="-644506">
        <dgm:presLayoutVars>
          <dgm:chPref val="3"/>
        </dgm:presLayoutVars>
      </dgm:prSet>
      <dgm:spPr>
        <a:xfrm>
          <a:off x="7319908" y="7050048"/>
          <a:ext cx="787346" cy="359612"/>
        </a:xfrm>
        <a:prstGeom prst="rect">
          <a:avLst/>
        </a:prstGeom>
      </dgm:spPr>
    </dgm:pt>
    <dgm:pt modelId="{2E657628-DAF6-49F9-956B-1FBE33620B30}" type="pres">
      <dgm:prSet presAssocID="{5A1CE7F1-2E09-4BC7-8939-5A7E1A991717}" presName="rootConnector3" presStyleLbl="asst2" presStyleIdx="11" presStyleCnt="16"/>
      <dgm:spPr/>
    </dgm:pt>
    <dgm:pt modelId="{D0D1852D-1E92-4FF4-B6B3-1CB0C80DE810}" type="pres">
      <dgm:prSet presAssocID="{5A1CE7F1-2E09-4BC7-8939-5A7E1A991717}" presName="hierChild6" presStyleCnt="0"/>
      <dgm:spPr/>
    </dgm:pt>
    <dgm:pt modelId="{B0A82349-F58D-4582-BDDB-EE0A6FEAC830}" type="pres">
      <dgm:prSet presAssocID="{5A1CE7F1-2E09-4BC7-8939-5A7E1A991717}" presName="hierChild7" presStyleCnt="0"/>
      <dgm:spPr/>
    </dgm:pt>
    <dgm:pt modelId="{50F473DA-C0D1-4866-ABAB-F29505EA80FF}" type="pres">
      <dgm:prSet presAssocID="{9F1B0535-9CBD-4861-B8B4-7C8393C7F3BC}" presName="Name111" presStyleLbl="parChTrans1D4" presStyleIdx="11" presStyleCnt="22"/>
      <dgm:spPr/>
    </dgm:pt>
    <dgm:pt modelId="{6E618EDC-27DB-4162-A161-CF004CF9D9D5}" type="pres">
      <dgm:prSet presAssocID="{C162DE3C-2811-4BFF-9573-6A25D64A36C9}" presName="hierRoot3" presStyleCnt="0">
        <dgm:presLayoutVars>
          <dgm:hierBranch val="init"/>
        </dgm:presLayoutVars>
      </dgm:prSet>
      <dgm:spPr/>
    </dgm:pt>
    <dgm:pt modelId="{B707BB1B-22D3-42F1-9072-32832326E94C}" type="pres">
      <dgm:prSet presAssocID="{C162DE3C-2811-4BFF-9573-6A25D64A36C9}" presName="rootComposite3" presStyleCnt="0"/>
      <dgm:spPr/>
    </dgm:pt>
    <dgm:pt modelId="{FF31EA64-A712-48D1-8068-633A9ACE251D}" type="pres">
      <dgm:prSet presAssocID="{C162DE3C-2811-4BFF-9573-6A25D64A36C9}" presName="rootText3" presStyleLbl="asst2" presStyleIdx="12" presStyleCnt="16" custLinFactX="-100000" custLinFactY="-300000" custLinFactNeighborX="-117222" custLinFactNeighborY="-377366">
        <dgm:presLayoutVars>
          <dgm:chPref val="3"/>
        </dgm:presLayoutVars>
      </dgm:prSet>
      <dgm:spPr>
        <a:xfrm>
          <a:off x="7942463" y="5039398"/>
          <a:ext cx="787346" cy="393673"/>
        </a:xfrm>
        <a:prstGeom prst="rect">
          <a:avLst/>
        </a:prstGeom>
      </dgm:spPr>
    </dgm:pt>
    <dgm:pt modelId="{8ABB5204-F7CA-4C32-A1E5-0AEBF88F91C7}" type="pres">
      <dgm:prSet presAssocID="{C162DE3C-2811-4BFF-9573-6A25D64A36C9}" presName="rootConnector3" presStyleLbl="asst2" presStyleIdx="12" presStyleCnt="16"/>
      <dgm:spPr/>
    </dgm:pt>
    <dgm:pt modelId="{34D59B3A-ACEA-4E68-8855-8C309FAD9D61}" type="pres">
      <dgm:prSet presAssocID="{C162DE3C-2811-4BFF-9573-6A25D64A36C9}" presName="hierChild6" presStyleCnt="0"/>
      <dgm:spPr/>
    </dgm:pt>
    <dgm:pt modelId="{47CFE801-26D2-4DDE-906F-6955F0C5C71E}" type="pres">
      <dgm:prSet presAssocID="{C162DE3C-2811-4BFF-9573-6A25D64A36C9}" presName="hierChild7" presStyleCnt="0"/>
      <dgm:spPr/>
    </dgm:pt>
    <dgm:pt modelId="{AC0A11AF-B1C4-4FD3-9F55-8E8C3B1BEEF4}" type="pres">
      <dgm:prSet presAssocID="{2FB20785-AD49-4385-88FD-494CE878FCB7}" presName="Name111" presStyleLbl="parChTrans1D4" presStyleIdx="12" presStyleCnt="22"/>
      <dgm:spPr/>
    </dgm:pt>
    <dgm:pt modelId="{4A00794A-9111-432A-86CA-C7423F8E0B97}" type="pres">
      <dgm:prSet presAssocID="{B7016ECC-60FE-456B-A3AC-1D6756FD6E1D}" presName="hierRoot3" presStyleCnt="0">
        <dgm:presLayoutVars>
          <dgm:hierBranch val="init"/>
        </dgm:presLayoutVars>
      </dgm:prSet>
      <dgm:spPr/>
    </dgm:pt>
    <dgm:pt modelId="{83B22B04-3843-4F61-92B5-0CC212190644}" type="pres">
      <dgm:prSet presAssocID="{B7016ECC-60FE-456B-A3AC-1D6756FD6E1D}" presName="rootComposite3" presStyleCnt="0"/>
      <dgm:spPr/>
    </dgm:pt>
    <dgm:pt modelId="{E479A07E-5F08-4401-A3A3-9D90AE1D32FF}" type="pres">
      <dgm:prSet presAssocID="{B7016ECC-60FE-456B-A3AC-1D6756FD6E1D}" presName="rootText3" presStyleLbl="asst2" presStyleIdx="13" presStyleCnt="16" custLinFactY="-272997" custLinFactNeighborX="13708" custLinFactNeighborY="-300000">
        <dgm:presLayoutVars>
          <dgm:chPref val="3"/>
        </dgm:presLayoutVars>
      </dgm:prSet>
      <dgm:spPr>
        <a:xfrm>
          <a:off x="8691403" y="5693454"/>
          <a:ext cx="787346" cy="393673"/>
        </a:xfrm>
        <a:prstGeom prst="rect">
          <a:avLst/>
        </a:prstGeom>
      </dgm:spPr>
    </dgm:pt>
    <dgm:pt modelId="{CC572026-86A9-420E-8947-1415C4D9316C}" type="pres">
      <dgm:prSet presAssocID="{B7016ECC-60FE-456B-A3AC-1D6756FD6E1D}" presName="rootConnector3" presStyleLbl="asst2" presStyleIdx="13" presStyleCnt="16"/>
      <dgm:spPr/>
    </dgm:pt>
    <dgm:pt modelId="{F8BECCCD-AABF-4D7A-B2D9-96858D31E26E}" type="pres">
      <dgm:prSet presAssocID="{B7016ECC-60FE-456B-A3AC-1D6756FD6E1D}" presName="hierChild6" presStyleCnt="0"/>
      <dgm:spPr/>
    </dgm:pt>
    <dgm:pt modelId="{F2712D1C-8E0D-4EAD-9BBE-B163A74B2F20}" type="pres">
      <dgm:prSet presAssocID="{B7016ECC-60FE-456B-A3AC-1D6756FD6E1D}" presName="hierChild7" presStyleCnt="0"/>
      <dgm:spPr/>
    </dgm:pt>
    <dgm:pt modelId="{0EBE3B96-CF13-4C00-B155-5CFBFE2D2EF4}" type="pres">
      <dgm:prSet presAssocID="{92766B88-2636-4DB2-A7C3-39059FF4EFC9}" presName="Name111" presStyleLbl="parChTrans1D4" presStyleIdx="13" presStyleCnt="22"/>
      <dgm:spPr/>
    </dgm:pt>
    <dgm:pt modelId="{BCAA5400-B983-4156-8B12-99A3FD91F08C}" type="pres">
      <dgm:prSet presAssocID="{0B930E08-77F4-422F-9151-06BA386278A8}" presName="hierRoot3" presStyleCnt="0">
        <dgm:presLayoutVars>
          <dgm:hierBranch val="init"/>
        </dgm:presLayoutVars>
      </dgm:prSet>
      <dgm:spPr/>
    </dgm:pt>
    <dgm:pt modelId="{6594453C-B5C3-47B0-86EE-DFBDFDA88055}" type="pres">
      <dgm:prSet presAssocID="{0B930E08-77F4-422F-9151-06BA386278A8}" presName="rootComposite3" presStyleCnt="0"/>
      <dgm:spPr/>
    </dgm:pt>
    <dgm:pt modelId="{7A7A47C7-C74C-4BE2-955C-F0102A8219AD}" type="pres">
      <dgm:prSet presAssocID="{0B930E08-77F4-422F-9151-06BA386278A8}" presName="rootText3" presStyleLbl="asst2" presStyleIdx="14" presStyleCnt="16" custScaleX="136205" custLinFactX="-3034" custLinFactY="-390696" custLinFactNeighborX="-100000" custLinFactNeighborY="-400000">
        <dgm:presLayoutVars>
          <dgm:chPref val="3"/>
        </dgm:presLayoutVars>
      </dgm:prSet>
      <dgm:spPr>
        <a:xfrm>
          <a:off x="9795145" y="5026332"/>
          <a:ext cx="787346" cy="393673"/>
        </a:xfrm>
        <a:prstGeom prst="rect">
          <a:avLst/>
        </a:prstGeom>
      </dgm:spPr>
    </dgm:pt>
    <dgm:pt modelId="{279B9FA0-8C13-49C0-8A15-70A749C8C082}" type="pres">
      <dgm:prSet presAssocID="{0B930E08-77F4-422F-9151-06BA386278A8}" presName="rootConnector3" presStyleLbl="asst2" presStyleIdx="14" presStyleCnt="16"/>
      <dgm:spPr/>
    </dgm:pt>
    <dgm:pt modelId="{016AD548-65A7-4DC1-BAEE-237E9032CF91}" type="pres">
      <dgm:prSet presAssocID="{0B930E08-77F4-422F-9151-06BA386278A8}" presName="hierChild6" presStyleCnt="0"/>
      <dgm:spPr/>
    </dgm:pt>
    <dgm:pt modelId="{E9CEAFDD-C1FD-4D8F-953C-BD39AE92BB03}" type="pres">
      <dgm:prSet presAssocID="{0B930E08-77F4-422F-9151-06BA386278A8}" presName="hierChild7" presStyleCnt="0"/>
      <dgm:spPr/>
    </dgm:pt>
    <dgm:pt modelId="{DCA4F662-3F34-4404-845D-99E899D7F562}" type="pres">
      <dgm:prSet presAssocID="{E39FAA64-36C0-4777-BB0E-7CABE80A7A66}" presName="Name111" presStyleLbl="parChTrans1D4" presStyleIdx="14" presStyleCnt="22"/>
      <dgm:spPr/>
    </dgm:pt>
    <dgm:pt modelId="{8A99E395-12EF-4435-8C06-075E2DFF8E79}" type="pres">
      <dgm:prSet presAssocID="{31D31FA7-6269-4001-867C-D68A1EBC5917}" presName="hierRoot3" presStyleCnt="0">
        <dgm:presLayoutVars>
          <dgm:hierBranch val="init"/>
        </dgm:presLayoutVars>
      </dgm:prSet>
      <dgm:spPr/>
    </dgm:pt>
    <dgm:pt modelId="{DA91D5DC-49F8-42E2-A632-49FAE59A9AAD}" type="pres">
      <dgm:prSet presAssocID="{31D31FA7-6269-4001-867C-D68A1EBC5917}" presName="rootComposite3" presStyleCnt="0"/>
      <dgm:spPr/>
    </dgm:pt>
    <dgm:pt modelId="{C5EB80A8-190B-4192-8C40-DD11F2C94C33}" type="pres">
      <dgm:prSet presAssocID="{31D31FA7-6269-4001-867C-D68A1EBC5917}" presName="rootText3" presStyleLbl="asst2" presStyleIdx="15" presStyleCnt="16" custScaleX="129070" custLinFactY="-514668" custLinFactNeighborX="-10749" custLinFactNeighborY="-600000">
        <dgm:presLayoutVars>
          <dgm:chPref val="3"/>
        </dgm:presLayoutVars>
      </dgm:prSet>
      <dgm:spPr>
        <a:xfrm>
          <a:off x="8785137" y="4493955"/>
          <a:ext cx="787346" cy="393673"/>
        </a:xfrm>
        <a:prstGeom prst="rect">
          <a:avLst/>
        </a:prstGeom>
      </dgm:spPr>
    </dgm:pt>
    <dgm:pt modelId="{5B2B7A37-BDA1-4443-A407-842E6F31F41B}" type="pres">
      <dgm:prSet presAssocID="{31D31FA7-6269-4001-867C-D68A1EBC5917}" presName="rootConnector3" presStyleLbl="asst2" presStyleIdx="15" presStyleCnt="16"/>
      <dgm:spPr/>
    </dgm:pt>
    <dgm:pt modelId="{73121B7B-EA9D-4BCB-AB00-538F461D6AFF}" type="pres">
      <dgm:prSet presAssocID="{31D31FA7-6269-4001-867C-D68A1EBC5917}" presName="hierChild6" presStyleCnt="0"/>
      <dgm:spPr/>
    </dgm:pt>
    <dgm:pt modelId="{CBA15BE9-EF8E-469B-AAAE-5C8BD386DB71}" type="pres">
      <dgm:prSet presAssocID="{31D31FA7-6269-4001-867C-D68A1EBC5917}" presName="hierChild7" presStyleCnt="0"/>
      <dgm:spPr/>
    </dgm:pt>
    <dgm:pt modelId="{241D2D40-B567-45E0-A3C2-65B2961EB201}" type="pres">
      <dgm:prSet presAssocID="{D6972AAA-042F-47E4-9049-22778FA69547}" presName="hierChild3" presStyleCnt="0"/>
      <dgm:spPr/>
    </dgm:pt>
    <dgm:pt modelId="{16AF79B3-B701-49AE-AFCA-B38A290DBA68}" type="pres">
      <dgm:prSet presAssocID="{2A68E839-7DF8-4CF1-9901-2C0392CF674F}" presName="Name111" presStyleLbl="parChTrans1D2" presStyleIdx="1" presStyleCnt="2"/>
      <dgm:spPr/>
    </dgm:pt>
    <dgm:pt modelId="{FC1C3AB0-3BCD-4D6B-9A96-99924F1919CB}" type="pres">
      <dgm:prSet presAssocID="{29906202-4CA8-4415-AC95-031DC5254441}" presName="hierRoot3" presStyleCnt="0">
        <dgm:presLayoutVars>
          <dgm:hierBranch val="init"/>
        </dgm:presLayoutVars>
      </dgm:prSet>
      <dgm:spPr/>
    </dgm:pt>
    <dgm:pt modelId="{63C1C0E1-1370-45E3-A1B5-D19FE0BB7172}" type="pres">
      <dgm:prSet presAssocID="{29906202-4CA8-4415-AC95-031DC5254441}" presName="rootComposite3" presStyleCnt="0"/>
      <dgm:spPr/>
    </dgm:pt>
    <dgm:pt modelId="{2EE95707-2424-4721-87F3-A731EB422AD4}" type="pres">
      <dgm:prSet presAssocID="{29906202-4CA8-4415-AC95-031DC5254441}" presName="rootText3" presStyleLbl="asst1" presStyleIdx="0" presStyleCnt="12" custLinFactX="63250" custLinFactY="400000" custLinFactNeighborX="100000" custLinFactNeighborY="438790">
        <dgm:presLayoutVars>
          <dgm:chPref val="3"/>
        </dgm:presLayoutVars>
      </dgm:prSet>
      <dgm:spPr>
        <a:xfrm>
          <a:off x="7705063" y="3811346"/>
          <a:ext cx="787346" cy="393673"/>
        </a:xfrm>
        <a:prstGeom prst="rect">
          <a:avLst/>
        </a:prstGeom>
      </dgm:spPr>
    </dgm:pt>
    <dgm:pt modelId="{19C84E18-9225-43F3-9A70-1E7999A30B37}" type="pres">
      <dgm:prSet presAssocID="{29906202-4CA8-4415-AC95-031DC5254441}" presName="rootConnector3" presStyleLbl="asst1" presStyleIdx="0" presStyleCnt="12"/>
      <dgm:spPr/>
    </dgm:pt>
    <dgm:pt modelId="{67953FE8-ACF8-420F-BECF-560B1D2D7914}" type="pres">
      <dgm:prSet presAssocID="{29906202-4CA8-4415-AC95-031DC5254441}" presName="hierChild6" presStyleCnt="0"/>
      <dgm:spPr/>
    </dgm:pt>
    <dgm:pt modelId="{8F7708EB-5DFF-484E-A7E7-A86292D6BCF5}" type="pres">
      <dgm:prSet presAssocID="{29906202-4CA8-4415-AC95-031DC5254441}" presName="hierChild7" presStyleCnt="0"/>
      <dgm:spPr/>
    </dgm:pt>
    <dgm:pt modelId="{E52F53B7-9B3B-4387-834C-0B6F767514F3}" type="pres">
      <dgm:prSet presAssocID="{35320E22-8231-428B-99C5-1B7202EE0F38}" presName="Name111" presStyleLbl="parChTrans1D3" presStyleIdx="1" presStyleCnt="5"/>
      <dgm:spPr/>
    </dgm:pt>
    <dgm:pt modelId="{52D2FFE6-E32F-49C9-9775-7FC722D55846}" type="pres">
      <dgm:prSet presAssocID="{94347F50-7B10-48E4-B42D-04C613836C98}" presName="hierRoot3" presStyleCnt="0">
        <dgm:presLayoutVars>
          <dgm:hierBranch val="init"/>
        </dgm:presLayoutVars>
      </dgm:prSet>
      <dgm:spPr/>
    </dgm:pt>
    <dgm:pt modelId="{428ABE11-5EA0-4299-975F-5FA46DCDBDFC}" type="pres">
      <dgm:prSet presAssocID="{94347F50-7B10-48E4-B42D-04C613836C98}" presName="rootComposite3" presStyleCnt="0"/>
      <dgm:spPr/>
    </dgm:pt>
    <dgm:pt modelId="{116EFB11-984C-4921-B0E4-83CE304D34BC}" type="pres">
      <dgm:prSet presAssocID="{94347F50-7B10-48E4-B42D-04C613836C98}" presName="rootText3" presStyleLbl="asst1" presStyleIdx="1" presStyleCnt="12" custScaleX="145776" custScaleY="162161" custLinFactX="27126" custLinFactY="400000" custLinFactNeighborX="100000" custLinFactNeighborY="419203">
        <dgm:presLayoutVars>
          <dgm:chPref val="3"/>
        </dgm:presLayoutVars>
      </dgm:prSet>
      <dgm:spPr>
        <a:xfrm>
          <a:off x="6983837" y="4247508"/>
          <a:ext cx="757958" cy="378979"/>
        </a:xfrm>
        <a:prstGeom prst="rect">
          <a:avLst/>
        </a:prstGeom>
      </dgm:spPr>
    </dgm:pt>
    <dgm:pt modelId="{FBB6222E-5B11-4C02-8427-B678F6AE355F}" type="pres">
      <dgm:prSet presAssocID="{94347F50-7B10-48E4-B42D-04C613836C98}" presName="rootConnector3" presStyleLbl="asst1" presStyleIdx="1" presStyleCnt="12"/>
      <dgm:spPr/>
    </dgm:pt>
    <dgm:pt modelId="{B769F983-4985-48AF-AC30-0951B7F6D4C4}" type="pres">
      <dgm:prSet presAssocID="{94347F50-7B10-48E4-B42D-04C613836C98}" presName="hierChild6" presStyleCnt="0"/>
      <dgm:spPr/>
    </dgm:pt>
    <dgm:pt modelId="{CE88EAB6-B6F5-4F41-BCE3-52FD6B4B2841}" type="pres">
      <dgm:prSet presAssocID="{94347F50-7B10-48E4-B42D-04C613836C98}" presName="hierChild7" presStyleCnt="0"/>
      <dgm:spPr/>
    </dgm:pt>
    <dgm:pt modelId="{4FFB8527-0472-40E5-A196-E54F6A714044}" type="pres">
      <dgm:prSet presAssocID="{10F65980-86FC-4FE4-B5E1-9B3433D08B21}" presName="Name111" presStyleLbl="parChTrans1D3" presStyleIdx="2" presStyleCnt="5"/>
      <dgm:spPr/>
    </dgm:pt>
    <dgm:pt modelId="{28102527-C8FD-43C1-BE97-7DD7B1E2C59A}" type="pres">
      <dgm:prSet presAssocID="{4DAE8D5B-E52F-4568-9CF0-FABDABE4DC2B}" presName="hierRoot3" presStyleCnt="0">
        <dgm:presLayoutVars>
          <dgm:hierBranch val="init"/>
        </dgm:presLayoutVars>
      </dgm:prSet>
      <dgm:spPr/>
    </dgm:pt>
    <dgm:pt modelId="{DAB4D776-84E5-46AB-BF77-ECC7A7EB0186}" type="pres">
      <dgm:prSet presAssocID="{4DAE8D5B-E52F-4568-9CF0-FABDABE4DC2B}" presName="rootComposite3" presStyleCnt="0"/>
      <dgm:spPr/>
    </dgm:pt>
    <dgm:pt modelId="{3AA0B69C-D3EE-45DD-AFAA-4665747BB1C3}" type="pres">
      <dgm:prSet presAssocID="{4DAE8D5B-E52F-4568-9CF0-FABDABE4DC2B}" presName="rootText3" presStyleLbl="asst1" presStyleIdx="2" presStyleCnt="12" custLinFactY="200000" custLinFactNeighborX="67395" custLinFactNeighborY="293019">
        <dgm:presLayoutVars>
          <dgm:chPref val="3"/>
        </dgm:presLayoutVars>
      </dgm:prSet>
      <dgm:spPr>
        <a:xfrm>
          <a:off x="9211516" y="3943289"/>
          <a:ext cx="787346" cy="393673"/>
        </a:xfrm>
        <a:prstGeom prst="rect">
          <a:avLst/>
        </a:prstGeom>
      </dgm:spPr>
    </dgm:pt>
    <dgm:pt modelId="{FD9672C5-1501-4F15-8F90-DDF3A7D1B84C}" type="pres">
      <dgm:prSet presAssocID="{4DAE8D5B-E52F-4568-9CF0-FABDABE4DC2B}" presName="rootConnector3" presStyleLbl="asst1" presStyleIdx="2" presStyleCnt="12"/>
      <dgm:spPr/>
    </dgm:pt>
    <dgm:pt modelId="{38AD9264-726A-4C34-8F15-A1815C977905}" type="pres">
      <dgm:prSet presAssocID="{4DAE8D5B-E52F-4568-9CF0-FABDABE4DC2B}" presName="hierChild6" presStyleCnt="0"/>
      <dgm:spPr/>
    </dgm:pt>
    <dgm:pt modelId="{4D0BC329-AF18-404F-B869-494DA9D228E0}" type="pres">
      <dgm:prSet presAssocID="{4DAE8D5B-E52F-4568-9CF0-FABDABE4DC2B}" presName="hierChild7" presStyleCnt="0"/>
      <dgm:spPr/>
    </dgm:pt>
    <dgm:pt modelId="{E1E176D2-70BB-46CC-9888-4AC687B183EE}" type="pres">
      <dgm:prSet presAssocID="{3BA72970-B6F5-426B-A01F-B9CAEC19292F}" presName="Name111" presStyleLbl="parChTrans1D3" presStyleIdx="3" presStyleCnt="5"/>
      <dgm:spPr/>
    </dgm:pt>
    <dgm:pt modelId="{698606ED-0A9D-4A28-A52C-7B4BB6DB3482}" type="pres">
      <dgm:prSet presAssocID="{8B09EA65-9620-48A6-8BE9-71F84ED708AD}" presName="hierRoot3" presStyleCnt="0">
        <dgm:presLayoutVars>
          <dgm:hierBranch val="init"/>
        </dgm:presLayoutVars>
      </dgm:prSet>
      <dgm:spPr/>
    </dgm:pt>
    <dgm:pt modelId="{D48A5281-8C44-4574-B769-ED89FE43FC52}" type="pres">
      <dgm:prSet presAssocID="{8B09EA65-9620-48A6-8BE9-71F84ED708AD}" presName="rootComposite3" presStyleCnt="0"/>
      <dgm:spPr/>
    </dgm:pt>
    <dgm:pt modelId="{4EFC996B-5A13-49CA-A0D7-EB141E98670F}" type="pres">
      <dgm:prSet presAssocID="{8B09EA65-9620-48A6-8BE9-71F84ED708AD}" presName="rootText3" presStyleLbl="asst1" presStyleIdx="3" presStyleCnt="12" custScaleX="156756" custScaleY="154461" custLinFactX="194638" custLinFactY="100000" custLinFactNeighborX="200000" custLinFactNeighborY="160946">
        <dgm:presLayoutVars>
          <dgm:chPref val="3"/>
        </dgm:presLayoutVars>
      </dgm:prSet>
      <dgm:spPr>
        <a:xfrm>
          <a:off x="8461090" y="3055669"/>
          <a:ext cx="766530" cy="383265"/>
        </a:xfrm>
        <a:prstGeom prst="rect">
          <a:avLst/>
        </a:prstGeom>
      </dgm:spPr>
    </dgm:pt>
    <dgm:pt modelId="{0729A939-1A14-4480-B25D-0A7E2AF2981D}" type="pres">
      <dgm:prSet presAssocID="{8B09EA65-9620-48A6-8BE9-71F84ED708AD}" presName="rootConnector3" presStyleLbl="asst1" presStyleIdx="3" presStyleCnt="12"/>
      <dgm:spPr/>
    </dgm:pt>
    <dgm:pt modelId="{D643FEE2-A0B5-41C5-A787-21EFD8C9A835}" type="pres">
      <dgm:prSet presAssocID="{8B09EA65-9620-48A6-8BE9-71F84ED708AD}" presName="hierChild6" presStyleCnt="0"/>
      <dgm:spPr/>
    </dgm:pt>
    <dgm:pt modelId="{2C7A6A26-8900-44DA-A5AA-0B6AE827737A}" type="pres">
      <dgm:prSet presAssocID="{8B09EA65-9620-48A6-8BE9-71F84ED708AD}" presName="hierChild7" presStyleCnt="0"/>
      <dgm:spPr/>
    </dgm:pt>
    <dgm:pt modelId="{2011FB26-019A-414A-A8F0-D1F476678816}" type="pres">
      <dgm:prSet presAssocID="{370ED072-B3B3-4148-966E-367D9D469A2E}" presName="Name111" presStyleLbl="parChTrans1D3" presStyleIdx="4" presStyleCnt="5"/>
      <dgm:spPr/>
    </dgm:pt>
    <dgm:pt modelId="{85D39410-B428-4589-A19F-AB6E74563097}" type="pres">
      <dgm:prSet presAssocID="{D32C31A1-C41C-4BB3-9D59-9E46F3B0BC6C}" presName="hierRoot3" presStyleCnt="0">
        <dgm:presLayoutVars>
          <dgm:hierBranch val="init"/>
        </dgm:presLayoutVars>
      </dgm:prSet>
      <dgm:spPr/>
    </dgm:pt>
    <dgm:pt modelId="{17CD8D6A-64AB-42C7-9C9F-1246F7CABA64}" type="pres">
      <dgm:prSet presAssocID="{D32C31A1-C41C-4BB3-9D59-9E46F3B0BC6C}" presName="rootComposite3" presStyleCnt="0"/>
      <dgm:spPr/>
    </dgm:pt>
    <dgm:pt modelId="{C5BC0D56-A4F3-4EBE-9675-21D671A04308}" type="pres">
      <dgm:prSet presAssocID="{D32C31A1-C41C-4BB3-9D59-9E46F3B0BC6C}" presName="rootText3" presStyleLbl="asst1" presStyleIdx="4" presStyleCnt="12" custLinFactX="100000" custLinFactY="230708" custLinFactNeighborX="101606" custLinFactNeighborY="300000">
        <dgm:presLayoutVars>
          <dgm:chPref val="3"/>
        </dgm:presLayoutVars>
      </dgm:prSet>
      <dgm:spPr>
        <a:xfrm>
          <a:off x="10745590" y="3366444"/>
          <a:ext cx="787346" cy="393673"/>
        </a:xfrm>
        <a:prstGeom prst="rect">
          <a:avLst/>
        </a:prstGeom>
      </dgm:spPr>
    </dgm:pt>
    <dgm:pt modelId="{99CF15EE-C364-411C-83E6-9859641C2B1B}" type="pres">
      <dgm:prSet presAssocID="{D32C31A1-C41C-4BB3-9D59-9E46F3B0BC6C}" presName="rootConnector3" presStyleLbl="asst1" presStyleIdx="4" presStyleCnt="12"/>
      <dgm:spPr/>
    </dgm:pt>
    <dgm:pt modelId="{68381ADD-ED36-496C-945E-B52EBEB57D12}" type="pres">
      <dgm:prSet presAssocID="{D32C31A1-C41C-4BB3-9D59-9E46F3B0BC6C}" presName="hierChild6" presStyleCnt="0"/>
      <dgm:spPr/>
    </dgm:pt>
    <dgm:pt modelId="{2732D63B-2239-45C4-8796-5F94AAF5567A}" type="pres">
      <dgm:prSet presAssocID="{D32C31A1-C41C-4BB3-9D59-9E46F3B0BC6C}" presName="hierChild7" presStyleCnt="0"/>
      <dgm:spPr/>
    </dgm:pt>
    <dgm:pt modelId="{73545CA0-3512-4A33-8677-17AE90420837}" type="pres">
      <dgm:prSet presAssocID="{F8C082CB-2796-414F-A843-070F418D84DD}" presName="Name111" presStyleLbl="parChTrans1D4" presStyleIdx="15" presStyleCnt="22"/>
      <dgm:spPr/>
    </dgm:pt>
    <dgm:pt modelId="{87A0F0BA-84A6-4D75-BC31-6A9F8E9F5B7A}" type="pres">
      <dgm:prSet presAssocID="{89EC1E61-0312-41BD-8BEC-2233ED5C9332}" presName="hierRoot3" presStyleCnt="0">
        <dgm:presLayoutVars>
          <dgm:hierBranch val="init"/>
        </dgm:presLayoutVars>
      </dgm:prSet>
      <dgm:spPr/>
    </dgm:pt>
    <dgm:pt modelId="{E7123480-9F2E-4766-8E2D-533BE23CC652}" type="pres">
      <dgm:prSet presAssocID="{89EC1E61-0312-41BD-8BEC-2233ED5C9332}" presName="rootComposite3" presStyleCnt="0"/>
      <dgm:spPr/>
    </dgm:pt>
    <dgm:pt modelId="{68C05CBA-9AF9-426B-8B6C-BAFD9F2257DD}" type="pres">
      <dgm:prSet presAssocID="{89EC1E61-0312-41BD-8BEC-2233ED5C9332}" presName="rootText3" presStyleLbl="asst1" presStyleIdx="5" presStyleCnt="12" custLinFactX="291644" custLinFactY="100000" custLinFactNeighborX="300000" custLinFactNeighborY="124690">
        <dgm:presLayoutVars>
          <dgm:chPref val="3"/>
        </dgm:presLayoutVars>
      </dgm:prSet>
      <dgm:spPr>
        <a:xfrm>
          <a:off x="10745590" y="2688558"/>
          <a:ext cx="787346" cy="393673"/>
        </a:xfrm>
        <a:prstGeom prst="rect">
          <a:avLst/>
        </a:prstGeom>
      </dgm:spPr>
    </dgm:pt>
    <dgm:pt modelId="{F731FD1F-B116-4F4F-95B6-049E3A36528A}" type="pres">
      <dgm:prSet presAssocID="{89EC1E61-0312-41BD-8BEC-2233ED5C9332}" presName="rootConnector3" presStyleLbl="asst1" presStyleIdx="5" presStyleCnt="12"/>
      <dgm:spPr/>
    </dgm:pt>
    <dgm:pt modelId="{6FEA30E8-339B-4086-91D3-8D9D240FFF1A}" type="pres">
      <dgm:prSet presAssocID="{89EC1E61-0312-41BD-8BEC-2233ED5C9332}" presName="hierChild6" presStyleCnt="0"/>
      <dgm:spPr/>
    </dgm:pt>
    <dgm:pt modelId="{79276DB3-F34D-4CB6-A0AD-873E927FA735}" type="pres">
      <dgm:prSet presAssocID="{89EC1E61-0312-41BD-8BEC-2233ED5C9332}" presName="hierChild7" presStyleCnt="0"/>
      <dgm:spPr/>
    </dgm:pt>
    <dgm:pt modelId="{F3CE2F59-D68C-4DC6-A040-C328FDC24DEA}" type="pres">
      <dgm:prSet presAssocID="{B1C799C5-8056-469E-8F18-8ACA3CF43AA1}" presName="Name111" presStyleLbl="parChTrans1D4" presStyleIdx="16" presStyleCnt="22"/>
      <dgm:spPr/>
    </dgm:pt>
    <dgm:pt modelId="{EB746CAD-1BA1-4EB5-ADF3-A564CD55A825}" type="pres">
      <dgm:prSet presAssocID="{C7266E46-FA32-42BD-BB55-1C833BA31D56}" presName="hierRoot3" presStyleCnt="0">
        <dgm:presLayoutVars>
          <dgm:hierBranch val="init"/>
        </dgm:presLayoutVars>
      </dgm:prSet>
      <dgm:spPr/>
    </dgm:pt>
    <dgm:pt modelId="{04806FB2-C2E8-4A84-90C7-E31BDB906C48}" type="pres">
      <dgm:prSet presAssocID="{C7266E46-FA32-42BD-BB55-1C833BA31D56}" presName="rootComposite3" presStyleCnt="0"/>
      <dgm:spPr/>
    </dgm:pt>
    <dgm:pt modelId="{758BBFEB-7E40-4DF1-8F23-249C5483FBD0}" type="pres">
      <dgm:prSet presAssocID="{C7266E46-FA32-42BD-BB55-1C833BA31D56}" presName="rootText3" presStyleLbl="asst1" presStyleIdx="6" presStyleCnt="12" custScaleX="110090" custLinFactX="141327" custLinFactY="1405" custLinFactNeighborX="200000" custLinFactNeighborY="100000">
        <dgm:presLayoutVars>
          <dgm:chPref val="3"/>
        </dgm:presLayoutVars>
      </dgm:prSet>
      <dgm:spPr>
        <a:xfrm>
          <a:off x="9582931" y="2980042"/>
          <a:ext cx="787346" cy="393673"/>
        </a:xfrm>
        <a:prstGeom prst="rect">
          <a:avLst/>
        </a:prstGeom>
      </dgm:spPr>
    </dgm:pt>
    <dgm:pt modelId="{3E5209B5-1F03-459C-8540-4DAF7125F406}" type="pres">
      <dgm:prSet presAssocID="{C7266E46-FA32-42BD-BB55-1C833BA31D56}" presName="rootConnector3" presStyleLbl="asst1" presStyleIdx="6" presStyleCnt="12"/>
      <dgm:spPr/>
    </dgm:pt>
    <dgm:pt modelId="{843D36BA-8E7C-4A44-8790-0FBECEFA2D6E}" type="pres">
      <dgm:prSet presAssocID="{C7266E46-FA32-42BD-BB55-1C833BA31D56}" presName="hierChild6" presStyleCnt="0"/>
      <dgm:spPr/>
    </dgm:pt>
    <dgm:pt modelId="{2735B055-1B43-4634-BDF5-F6FD057B175F}" type="pres">
      <dgm:prSet presAssocID="{C7266E46-FA32-42BD-BB55-1C833BA31D56}" presName="hierChild7" presStyleCnt="0"/>
      <dgm:spPr/>
    </dgm:pt>
    <dgm:pt modelId="{91F9E9E6-5706-463F-8E30-BE9AF4083FD4}" type="pres">
      <dgm:prSet presAssocID="{488DC7E9-9829-460F-8320-8839E829E9CD}" presName="Name111" presStyleLbl="parChTrans1D4" presStyleIdx="17" presStyleCnt="22"/>
      <dgm:spPr/>
    </dgm:pt>
    <dgm:pt modelId="{D236A431-8433-4C5E-BAE1-D83851856B64}" type="pres">
      <dgm:prSet presAssocID="{EE5C6455-2638-4B77-93D5-120A67FBC8D3}" presName="hierRoot3" presStyleCnt="0">
        <dgm:presLayoutVars>
          <dgm:hierBranch val="init"/>
        </dgm:presLayoutVars>
      </dgm:prSet>
      <dgm:spPr/>
    </dgm:pt>
    <dgm:pt modelId="{BEE15EEE-85A3-45AC-86F9-175E95BFD55F}" type="pres">
      <dgm:prSet presAssocID="{EE5C6455-2638-4B77-93D5-120A67FBC8D3}" presName="rootComposite3" presStyleCnt="0"/>
      <dgm:spPr/>
    </dgm:pt>
    <dgm:pt modelId="{672BF33A-52B2-421F-9BB4-FB69D3F74A30}" type="pres">
      <dgm:prSet presAssocID="{EE5C6455-2638-4B77-93D5-120A67FBC8D3}" presName="rootText3" presStyleLbl="asst1" presStyleIdx="7" presStyleCnt="12" custScaleY="117057" custLinFactX="200000" custLinFactY="100000" custLinFactNeighborX="281113" custLinFactNeighborY="169679">
        <dgm:presLayoutVars>
          <dgm:chPref val="3"/>
        </dgm:presLayoutVars>
      </dgm:prSet>
      <dgm:spPr>
        <a:xfrm>
          <a:off x="11891534" y="3261569"/>
          <a:ext cx="787346" cy="460822"/>
        </a:xfrm>
        <a:prstGeom prst="rect">
          <a:avLst/>
        </a:prstGeom>
      </dgm:spPr>
    </dgm:pt>
    <dgm:pt modelId="{35A75640-BFC0-465D-9226-08A10E607977}" type="pres">
      <dgm:prSet presAssocID="{EE5C6455-2638-4B77-93D5-120A67FBC8D3}" presName="rootConnector3" presStyleLbl="asst1" presStyleIdx="7" presStyleCnt="12"/>
      <dgm:spPr/>
    </dgm:pt>
    <dgm:pt modelId="{D8899E78-239A-4FFB-9E4F-93B85795BF25}" type="pres">
      <dgm:prSet presAssocID="{EE5C6455-2638-4B77-93D5-120A67FBC8D3}" presName="hierChild6" presStyleCnt="0"/>
      <dgm:spPr/>
    </dgm:pt>
    <dgm:pt modelId="{D45AC2DB-8ED3-47B9-A398-9795F0BA18DE}" type="pres">
      <dgm:prSet presAssocID="{EE5C6455-2638-4B77-93D5-120A67FBC8D3}" presName="hierChild7" presStyleCnt="0"/>
      <dgm:spPr/>
    </dgm:pt>
    <dgm:pt modelId="{A0DC6C86-5A95-4C06-9ADD-1A8320318E27}" type="pres">
      <dgm:prSet presAssocID="{43BFE3E9-8A77-4136-A71A-2B691E2475B3}" presName="Name111" presStyleLbl="parChTrans1D4" presStyleIdx="18" presStyleCnt="22"/>
      <dgm:spPr/>
    </dgm:pt>
    <dgm:pt modelId="{8B12BEF7-E8AD-4640-A9B8-D66D3C9B0E00}" type="pres">
      <dgm:prSet presAssocID="{31E51123-52D8-47D7-8509-821EFFA47E5E}" presName="hierRoot3" presStyleCnt="0">
        <dgm:presLayoutVars>
          <dgm:hierBranch val="init"/>
        </dgm:presLayoutVars>
      </dgm:prSet>
      <dgm:spPr/>
    </dgm:pt>
    <dgm:pt modelId="{85EC51CF-81AC-4529-A328-3388022FB723}" type="pres">
      <dgm:prSet presAssocID="{31E51123-52D8-47D7-8509-821EFFA47E5E}" presName="rootComposite3" presStyleCnt="0"/>
      <dgm:spPr/>
    </dgm:pt>
    <dgm:pt modelId="{23FD5BFA-238D-4ABE-B529-F518D5EA873C}" type="pres">
      <dgm:prSet presAssocID="{31E51123-52D8-47D7-8509-821EFFA47E5E}" presName="rootText3" presStyleLbl="asst1" presStyleIdx="8" presStyleCnt="12" custScaleX="130543" custLinFactX="96097" custLinFactY="300000" custLinFactNeighborX="100000" custLinFactNeighborY="395915">
        <dgm:presLayoutVars>
          <dgm:chPref val="3"/>
        </dgm:presLayoutVars>
      </dgm:prSet>
      <dgm:spPr>
        <a:xfrm>
          <a:off x="11312992" y="4952829"/>
          <a:ext cx="787346" cy="393673"/>
        </a:xfrm>
        <a:prstGeom prst="rect">
          <a:avLst/>
        </a:prstGeom>
      </dgm:spPr>
    </dgm:pt>
    <dgm:pt modelId="{76BC3507-4209-43F0-976F-B4658E6DAA0B}" type="pres">
      <dgm:prSet presAssocID="{31E51123-52D8-47D7-8509-821EFFA47E5E}" presName="rootConnector3" presStyleLbl="asst1" presStyleIdx="8" presStyleCnt="12"/>
      <dgm:spPr/>
    </dgm:pt>
    <dgm:pt modelId="{D4490A35-0EFF-46CA-8569-3C24AE202BE2}" type="pres">
      <dgm:prSet presAssocID="{31E51123-52D8-47D7-8509-821EFFA47E5E}" presName="hierChild6" presStyleCnt="0"/>
      <dgm:spPr/>
    </dgm:pt>
    <dgm:pt modelId="{C7056691-CB80-43F3-BC95-3F33CC582E33}" type="pres">
      <dgm:prSet presAssocID="{31E51123-52D8-47D7-8509-821EFFA47E5E}" presName="hierChild7" presStyleCnt="0"/>
      <dgm:spPr/>
    </dgm:pt>
    <dgm:pt modelId="{23880791-82D9-4CA0-9926-6586C3AAC64F}" type="pres">
      <dgm:prSet presAssocID="{8CF109AD-8146-48A8-B7A6-AD4904E5958F}" presName="Name111" presStyleLbl="parChTrans1D4" presStyleIdx="19" presStyleCnt="22"/>
      <dgm:spPr/>
    </dgm:pt>
    <dgm:pt modelId="{47FA031F-682D-4452-85E5-35111411F72E}" type="pres">
      <dgm:prSet presAssocID="{B970B9D1-BF6A-47EE-AB3A-FE767AA88677}" presName="hierRoot3" presStyleCnt="0">
        <dgm:presLayoutVars>
          <dgm:hierBranch val="init"/>
        </dgm:presLayoutVars>
      </dgm:prSet>
      <dgm:spPr/>
    </dgm:pt>
    <dgm:pt modelId="{D78B7B3E-BEBC-4305-B839-0E84B39D7B6B}" type="pres">
      <dgm:prSet presAssocID="{B970B9D1-BF6A-47EE-AB3A-FE767AA88677}" presName="rootComposite3" presStyleCnt="0"/>
      <dgm:spPr/>
    </dgm:pt>
    <dgm:pt modelId="{279D69A9-C078-41C2-9D07-C66D1BD50125}" type="pres">
      <dgm:prSet presAssocID="{B970B9D1-BF6A-47EE-AB3A-FE767AA88677}" presName="rootText3" presStyleLbl="asst1" presStyleIdx="9" presStyleCnt="12" custLinFactX="200000" custLinFactY="170692" custLinFactNeighborX="212673" custLinFactNeighborY="200000">
        <dgm:presLayoutVars>
          <dgm:chPref val="3"/>
        </dgm:presLayoutVars>
      </dgm:prSet>
      <dgm:spPr>
        <a:xfrm>
          <a:off x="12104188" y="4152200"/>
          <a:ext cx="787346" cy="393673"/>
        </a:xfrm>
        <a:prstGeom prst="rect">
          <a:avLst/>
        </a:prstGeom>
      </dgm:spPr>
    </dgm:pt>
    <dgm:pt modelId="{29B35985-AE9C-48B1-B2F4-EAD91A4A8AD9}" type="pres">
      <dgm:prSet presAssocID="{B970B9D1-BF6A-47EE-AB3A-FE767AA88677}" presName="rootConnector3" presStyleLbl="asst1" presStyleIdx="9" presStyleCnt="12"/>
      <dgm:spPr/>
    </dgm:pt>
    <dgm:pt modelId="{0E43F761-527B-4CFD-B8EB-278C13C67BB3}" type="pres">
      <dgm:prSet presAssocID="{B970B9D1-BF6A-47EE-AB3A-FE767AA88677}" presName="hierChild6" presStyleCnt="0"/>
      <dgm:spPr/>
    </dgm:pt>
    <dgm:pt modelId="{D3019923-84E8-4E41-B450-B9C5B394FD8C}" type="pres">
      <dgm:prSet presAssocID="{B970B9D1-BF6A-47EE-AB3A-FE767AA88677}" presName="hierChild7" presStyleCnt="0"/>
      <dgm:spPr/>
    </dgm:pt>
    <dgm:pt modelId="{1F481EE9-494A-48D1-ADE0-8E2C84562E76}" type="pres">
      <dgm:prSet presAssocID="{112143B5-E7D2-4B4E-A4C9-082A12F47F26}" presName="Name111" presStyleLbl="parChTrans1D4" presStyleIdx="20" presStyleCnt="22"/>
      <dgm:spPr/>
    </dgm:pt>
    <dgm:pt modelId="{F973F80C-3EE2-462E-B827-4F79227F55CA}" type="pres">
      <dgm:prSet presAssocID="{00C01422-C555-4955-9041-82511DBCFDD7}" presName="hierRoot3" presStyleCnt="0">
        <dgm:presLayoutVars>
          <dgm:hierBranch val="init"/>
        </dgm:presLayoutVars>
      </dgm:prSet>
      <dgm:spPr/>
    </dgm:pt>
    <dgm:pt modelId="{9B75EF5B-41E8-49E0-BF59-11F5917D71FA}" type="pres">
      <dgm:prSet presAssocID="{00C01422-C555-4955-9041-82511DBCFDD7}" presName="rootComposite3" presStyleCnt="0"/>
      <dgm:spPr/>
    </dgm:pt>
    <dgm:pt modelId="{4EFC8263-02E5-4427-AF3B-8F5926DF9A61}" type="pres">
      <dgm:prSet presAssocID="{00C01422-C555-4955-9041-82511DBCFDD7}" presName="rootText3" presStyleLbl="asst1" presStyleIdx="10" presStyleCnt="12" custScaleY="107325" custLinFactX="43658" custLinFactY="400000" custLinFactNeighborX="100000" custLinFactNeighborY="406290">
        <dgm:presLayoutVars>
          <dgm:chPref val="3"/>
        </dgm:presLayoutVars>
      </dgm:prSet>
      <dgm:spPr>
        <a:xfrm>
          <a:off x="10451784" y="5667952"/>
          <a:ext cx="787346" cy="393673"/>
        </a:xfrm>
        <a:prstGeom prst="rect">
          <a:avLst/>
        </a:prstGeom>
      </dgm:spPr>
    </dgm:pt>
    <dgm:pt modelId="{1ECAEB1A-6AC6-421F-9AB6-5B04A13DE801}" type="pres">
      <dgm:prSet presAssocID="{00C01422-C555-4955-9041-82511DBCFDD7}" presName="rootConnector3" presStyleLbl="asst1" presStyleIdx="10" presStyleCnt="12"/>
      <dgm:spPr/>
    </dgm:pt>
    <dgm:pt modelId="{D302BEF9-7D8A-4869-8709-2A3D7DEED9D5}" type="pres">
      <dgm:prSet presAssocID="{00C01422-C555-4955-9041-82511DBCFDD7}" presName="hierChild6" presStyleCnt="0"/>
      <dgm:spPr/>
    </dgm:pt>
    <dgm:pt modelId="{60821205-67EB-49AB-86AD-C4A4893817B8}" type="pres">
      <dgm:prSet presAssocID="{00C01422-C555-4955-9041-82511DBCFDD7}" presName="hierChild7" presStyleCnt="0"/>
      <dgm:spPr/>
    </dgm:pt>
    <dgm:pt modelId="{17AAD675-DBDB-437C-90E5-B66E28DCE718}" type="pres">
      <dgm:prSet presAssocID="{10070275-A35A-435D-A72A-60E1BBAE6894}" presName="Name111" presStyleLbl="parChTrans1D4" presStyleIdx="21" presStyleCnt="22"/>
      <dgm:spPr/>
    </dgm:pt>
    <dgm:pt modelId="{4FE74877-5296-46AF-9135-BAD007FE73C0}" type="pres">
      <dgm:prSet presAssocID="{B6C001FC-7196-4BDC-AFCC-47597B6433C2}" presName="hierRoot3" presStyleCnt="0">
        <dgm:presLayoutVars>
          <dgm:hierBranch val="init"/>
        </dgm:presLayoutVars>
      </dgm:prSet>
      <dgm:spPr/>
    </dgm:pt>
    <dgm:pt modelId="{C7993B5E-578C-4ADE-964D-7E2A705D2FE7}" type="pres">
      <dgm:prSet presAssocID="{B6C001FC-7196-4BDC-AFCC-47597B6433C2}" presName="rootComposite3" presStyleCnt="0"/>
      <dgm:spPr/>
    </dgm:pt>
    <dgm:pt modelId="{141D846D-3D17-4D93-AD8B-E176362425B3}" type="pres">
      <dgm:prSet presAssocID="{B6C001FC-7196-4BDC-AFCC-47597B6433C2}" presName="rootText3" presStyleLbl="asst1" presStyleIdx="11" presStyleCnt="12" custScaleX="144470" custLinFactX="230207" custLinFactY="200000" custLinFactNeighborX="300000" custLinFactNeighborY="217750">
        <dgm:presLayoutVars>
          <dgm:chPref val="3"/>
        </dgm:presLayoutVars>
      </dgm:prSet>
      <dgm:spPr>
        <a:xfrm>
          <a:off x="12372587" y="5516266"/>
          <a:ext cx="787346" cy="393673"/>
        </a:xfrm>
        <a:prstGeom prst="rect">
          <a:avLst/>
        </a:prstGeom>
      </dgm:spPr>
    </dgm:pt>
    <dgm:pt modelId="{D86E3171-77DA-4EBB-A225-32D0D87DED96}" type="pres">
      <dgm:prSet presAssocID="{B6C001FC-7196-4BDC-AFCC-47597B6433C2}" presName="rootConnector3" presStyleLbl="asst1" presStyleIdx="11" presStyleCnt="12"/>
      <dgm:spPr/>
    </dgm:pt>
    <dgm:pt modelId="{D4E9D07E-0AFE-4F70-A185-6E23FB6285CC}" type="pres">
      <dgm:prSet presAssocID="{B6C001FC-7196-4BDC-AFCC-47597B6433C2}" presName="hierChild6" presStyleCnt="0"/>
      <dgm:spPr/>
    </dgm:pt>
    <dgm:pt modelId="{80C4D919-6108-42A0-BEC6-9160A0790F9D}" type="pres">
      <dgm:prSet presAssocID="{B6C001FC-7196-4BDC-AFCC-47597B6433C2}" presName="hierChild7" presStyleCnt="0"/>
      <dgm:spPr/>
    </dgm:pt>
  </dgm:ptLst>
  <dgm:cxnLst>
    <dgm:cxn modelId="{96286C00-7479-4047-A5C2-70B0BC5F6227}" srcId="{9C0ADE8E-DB52-4C91-871C-1FDD2833889E}" destId="{C162DE3C-2811-4BFF-9573-6A25D64A36C9}" srcOrd="3" destOrd="0" parTransId="{9F1B0535-9CBD-4861-B8B4-7C8393C7F3BC}" sibTransId="{4A923B20-783A-4B9A-9B72-D986FC646A6F}"/>
    <dgm:cxn modelId="{73CB4A03-3A63-4919-A5B7-69D8BA2BDD81}" type="presOf" srcId="{8B09EA65-9620-48A6-8BE9-71F84ED708AD}" destId="{0729A939-1A14-4480-B25D-0A7E2AF2981D}" srcOrd="1" destOrd="0" presId="urn:microsoft.com/office/officeart/2005/8/layout/orgChart1"/>
    <dgm:cxn modelId="{DB761907-645D-40F2-889D-CF8812B044D6}" type="presOf" srcId="{10070275-A35A-435D-A72A-60E1BBAE6894}" destId="{17AAD675-DBDB-437C-90E5-B66E28DCE718}" srcOrd="0" destOrd="0" presId="urn:microsoft.com/office/officeart/2005/8/layout/orgChart1"/>
    <dgm:cxn modelId="{608A3208-3955-4E3C-8854-0DE746EEAA85}" type="presOf" srcId="{10F65980-86FC-4FE4-B5E1-9B3433D08B21}" destId="{4FFB8527-0472-40E5-A196-E54F6A714044}" srcOrd="0" destOrd="0" presId="urn:microsoft.com/office/officeart/2005/8/layout/orgChart1"/>
    <dgm:cxn modelId="{36360E0D-6516-4B3B-8A6A-0808F01982E4}" type="presOf" srcId="{B970B9D1-BF6A-47EE-AB3A-FE767AA88677}" destId="{279D69A9-C078-41C2-9D07-C66D1BD50125}" srcOrd="0" destOrd="0" presId="urn:microsoft.com/office/officeart/2005/8/layout/orgChart1"/>
    <dgm:cxn modelId="{2F967310-C656-430E-AD7F-ADF2443A1266}" type="presOf" srcId="{937A2B30-4777-4221-8701-248EC9891990}" destId="{1932E0B8-1814-4BB9-B72A-307ED8D65B73}" srcOrd="0" destOrd="0" presId="urn:microsoft.com/office/officeart/2005/8/layout/orgChart1"/>
    <dgm:cxn modelId="{4BBF6212-AC8C-42FA-B97E-4591F438EE66}" type="presOf" srcId="{D459CDB6-263C-4160-A9F8-F6B214FC2373}" destId="{9EE53F59-E41F-409D-A107-F36055BA9063}" srcOrd="0" destOrd="0" presId="urn:microsoft.com/office/officeart/2005/8/layout/orgChart1"/>
    <dgm:cxn modelId="{19D4A612-C7CF-4B91-A470-757B4EA63C6B}" type="presOf" srcId="{15C98017-933A-43E0-BCBC-BE1EAE8FB5A3}" destId="{8D374804-08E9-4F84-806E-CF1C52EA8F2A}" srcOrd="0" destOrd="0" presId="urn:microsoft.com/office/officeart/2005/8/layout/orgChart1"/>
    <dgm:cxn modelId="{24383914-2E0E-4206-8134-8E01F374B31C}" type="presOf" srcId="{DF4D41A9-D500-4932-BDFB-2EBBB468C146}" destId="{9EDAF7D9-8B89-4293-9A58-816EC3E5ADEE}" srcOrd="1" destOrd="0" presId="urn:microsoft.com/office/officeart/2005/8/layout/orgChart1"/>
    <dgm:cxn modelId="{903C6417-17A4-46E5-8075-165B64E236E7}" type="presOf" srcId="{A8CE0411-8D37-4140-B207-A8AD07FA5C72}" destId="{F856328C-6A07-4E7C-ACC9-360F3FF50CA8}" srcOrd="0" destOrd="0" presId="urn:microsoft.com/office/officeart/2005/8/layout/orgChart1"/>
    <dgm:cxn modelId="{7534EF17-1391-4CC8-B3FE-6690D6EDDDFB}" type="presOf" srcId="{74AEE0ED-8EC6-43C0-A68F-07F90C1109C8}" destId="{D6D07231-39B2-46E5-971C-C0D8F34AC9B3}" srcOrd="1" destOrd="0" presId="urn:microsoft.com/office/officeart/2005/8/layout/orgChart1"/>
    <dgm:cxn modelId="{3B27FB19-5C07-435B-BF96-6DB3A71BC461}" type="presOf" srcId="{35320E22-8231-428B-99C5-1B7202EE0F38}" destId="{E52F53B7-9B3B-4387-834C-0B6F767514F3}" srcOrd="0" destOrd="0" presId="urn:microsoft.com/office/officeart/2005/8/layout/orgChart1"/>
    <dgm:cxn modelId="{50B2611F-AC1D-46E5-83EF-3209AE76A359}" srcId="{74AEE0ED-8EC6-43C0-A68F-07F90C1109C8}" destId="{9C0ADE8E-DB52-4C91-871C-1FDD2833889E}" srcOrd="0" destOrd="0" parTransId="{02E3DF32-90FD-40CC-BF79-C18B3B585124}" sibTransId="{0C3FAE86-F3CA-47EF-AA1F-84D503D5DF22}"/>
    <dgm:cxn modelId="{6A9A7622-C3BB-42A2-8F8F-579D9FF19DAB}" type="presOf" srcId="{370ED072-B3B3-4148-966E-367D9D469A2E}" destId="{2011FB26-019A-414A-A8F0-D1F476678816}" srcOrd="0" destOrd="0" presId="urn:microsoft.com/office/officeart/2005/8/layout/orgChart1"/>
    <dgm:cxn modelId="{15D6C923-0F1D-4E8E-85A0-3B4CBD4ED92B}" srcId="{9C0ADE8E-DB52-4C91-871C-1FDD2833889E}" destId="{C7F3FBA9-B64E-4EE3-BCC9-82D838A1D1CD}" srcOrd="2" destOrd="0" parTransId="{B96D8F5C-67C5-4614-8E5B-64BBB848D7AD}" sibTransId="{B5B433B8-6130-4704-AC8E-0C886AAA8B78}"/>
    <dgm:cxn modelId="{F8A11824-49FC-4E08-9A51-063F17EBE91C}" type="presOf" srcId="{BCA51CE4-DD23-4773-9FEE-B9A602859693}" destId="{29BFF442-9526-42E2-8EE4-77C8F86919DE}" srcOrd="1" destOrd="0" presId="urn:microsoft.com/office/officeart/2005/8/layout/orgChart1"/>
    <dgm:cxn modelId="{48F08324-AC50-472E-8ABC-C34F4ABAD1C5}" type="presOf" srcId="{4DAE8D5B-E52F-4568-9CF0-FABDABE4DC2B}" destId="{3AA0B69C-D3EE-45DD-AFAA-4665747BB1C3}" srcOrd="0" destOrd="0" presId="urn:microsoft.com/office/officeart/2005/8/layout/orgChart1"/>
    <dgm:cxn modelId="{0A723B27-2DF0-43B8-98F8-E6CB3C4E34E7}" type="presOf" srcId="{74AEE0ED-8EC6-43C0-A68F-07F90C1109C8}" destId="{4509ECB5-6CAC-4110-ABBE-1EB829DEBA2B}" srcOrd="0" destOrd="0" presId="urn:microsoft.com/office/officeart/2005/8/layout/orgChart1"/>
    <dgm:cxn modelId="{24F3C328-8F03-400F-A08C-4C2F478D2971}" type="presOf" srcId="{89EC1E61-0312-41BD-8BEC-2233ED5C9332}" destId="{F731FD1F-B116-4F4F-95B6-049E3A36528A}" srcOrd="1" destOrd="0" presId="urn:microsoft.com/office/officeart/2005/8/layout/orgChart1"/>
    <dgm:cxn modelId="{20CB312A-CECE-49E0-9C2F-21CDB2A74717}" type="presOf" srcId="{8CCB0AD5-296F-4EEB-9769-76B9B9819518}" destId="{05A9D899-76D7-4736-BEBB-C156449D4D7C}" srcOrd="1" destOrd="0" presId="urn:microsoft.com/office/officeart/2005/8/layout/orgChart1"/>
    <dgm:cxn modelId="{30F61B2F-C189-4252-A0C6-1C7F8CDE1C48}" type="presOf" srcId="{C162DE3C-2811-4BFF-9573-6A25D64A36C9}" destId="{8ABB5204-F7CA-4C32-A1E5-0AEBF88F91C7}" srcOrd="1" destOrd="0" presId="urn:microsoft.com/office/officeart/2005/8/layout/orgChart1"/>
    <dgm:cxn modelId="{E32AAA2F-3CF5-4FB3-A68B-200628C4D9CC}" type="presOf" srcId="{B3C672CD-E4E5-485A-9861-ED86FFFF678D}" destId="{B46E87A1-1FCD-4B1E-8AF7-2DBA7C9BD0D4}" srcOrd="1" destOrd="0" presId="urn:microsoft.com/office/officeart/2005/8/layout/orgChart1"/>
    <dgm:cxn modelId="{BAB92834-AF73-42BF-853E-DC770212FF74}" type="presOf" srcId="{C7266E46-FA32-42BD-BB55-1C833BA31D56}" destId="{3E5209B5-1F03-459C-8540-4DAF7125F406}" srcOrd="1" destOrd="0" presId="urn:microsoft.com/office/officeart/2005/8/layout/orgChart1"/>
    <dgm:cxn modelId="{C3775B34-318A-49F1-9040-3B6FE3B3198B}" type="presOf" srcId="{DF4D41A9-D500-4932-BDFB-2EBBB468C146}" destId="{B6BD93C5-0E64-4685-A7F8-190B3102D870}" srcOrd="0" destOrd="0" presId="urn:microsoft.com/office/officeart/2005/8/layout/orgChart1"/>
    <dgm:cxn modelId="{8C162236-C965-43B0-978D-984C1DAFE047}" type="presOf" srcId="{F8C082CB-2796-414F-A843-070F418D84DD}" destId="{73545CA0-3512-4A33-8677-17AE90420837}" srcOrd="0" destOrd="0" presId="urn:microsoft.com/office/officeart/2005/8/layout/orgChart1"/>
    <dgm:cxn modelId="{7495C936-DA69-440B-A483-80455BFF53E5}" type="presOf" srcId="{00C01422-C555-4955-9041-82511DBCFDD7}" destId="{1ECAEB1A-6AC6-421F-9AB6-5B04A13DE801}" srcOrd="1" destOrd="0" presId="urn:microsoft.com/office/officeart/2005/8/layout/orgChart1"/>
    <dgm:cxn modelId="{AC54E236-C99F-4B8D-B7E3-D5AD165C8ACA}" type="presOf" srcId="{F87C2A83-5182-4FAF-8F37-BABA7D1DF13C}" destId="{09F0BBD8-E557-420E-9538-C853AFCE2D9E}" srcOrd="1" destOrd="0" presId="urn:microsoft.com/office/officeart/2005/8/layout/orgChart1"/>
    <dgm:cxn modelId="{DA0AC437-CEE9-4529-AA47-A70AE16242F6}" type="presOf" srcId="{29906202-4CA8-4415-AC95-031DC5254441}" destId="{19C84E18-9225-43F3-9A70-1E7999A30B37}" srcOrd="1" destOrd="0" presId="urn:microsoft.com/office/officeart/2005/8/layout/orgChart1"/>
    <dgm:cxn modelId="{1E28733C-A21D-44E4-BC07-0441DDA32F06}" srcId="{29906202-4CA8-4415-AC95-031DC5254441}" destId="{94347F50-7B10-48E4-B42D-04C613836C98}" srcOrd="0" destOrd="0" parTransId="{35320E22-8231-428B-99C5-1B7202EE0F38}" sibTransId="{9DB90F78-9494-417A-84BA-3C2E5886BA24}"/>
    <dgm:cxn modelId="{154A533C-35F7-4887-BF6C-6ACA1F550EE9}" type="presOf" srcId="{D32C31A1-C41C-4BB3-9D59-9E46F3B0BC6C}" destId="{C5BC0D56-A4F3-4EBE-9675-21D671A04308}" srcOrd="0" destOrd="0" presId="urn:microsoft.com/office/officeart/2005/8/layout/orgChart1"/>
    <dgm:cxn modelId="{39E3B25D-1B15-46F0-8890-81D212461091}" srcId="{B3C672CD-E4E5-485A-9861-ED86FFFF678D}" destId="{DF4D41A9-D500-4932-BDFB-2EBBB468C146}" srcOrd="0" destOrd="0" parTransId="{9648A7E3-D541-4BFB-878C-0C751175F5E3}" sibTransId="{682F5AE7-6667-4491-A529-F4D992694D37}"/>
    <dgm:cxn modelId="{999BAE5E-596C-415D-A488-CBDC12303A80}" type="presOf" srcId="{31E51123-52D8-47D7-8509-821EFFA47E5E}" destId="{76BC3507-4209-43F0-976F-B4658E6DAA0B}" srcOrd="1" destOrd="0" presId="urn:microsoft.com/office/officeart/2005/8/layout/orgChart1"/>
    <dgm:cxn modelId="{0F52CB60-7860-4D53-9FE6-F5BFCC5E7A3E}" type="presOf" srcId="{92766B88-2636-4DB2-A7C3-39059FF4EFC9}" destId="{0EBE3B96-CF13-4C00-B155-5CFBFE2D2EF4}" srcOrd="0" destOrd="0" presId="urn:microsoft.com/office/officeart/2005/8/layout/orgChart1"/>
    <dgm:cxn modelId="{4297E461-6BC9-4C5D-966B-06A669956A66}" type="presOf" srcId="{5A1CE7F1-2E09-4BC7-8939-5A7E1A991717}" destId="{762D2F4B-89C8-40E1-B444-80BC76B86F77}" srcOrd="0" destOrd="0" presId="urn:microsoft.com/office/officeart/2005/8/layout/orgChart1"/>
    <dgm:cxn modelId="{B3699A44-8BA8-4528-8D58-41BFFE0AB185}" srcId="{D32C31A1-C41C-4BB3-9D59-9E46F3B0BC6C}" destId="{EE5C6455-2638-4B77-93D5-120A67FBC8D3}" srcOrd="2" destOrd="0" parTransId="{488DC7E9-9829-460F-8320-8839E829E9CD}" sibTransId="{6CE72952-A4A2-4B52-AF90-8BA2580066F2}"/>
    <dgm:cxn modelId="{2ECE8A45-7770-499A-B989-8E54F50589BB}" srcId="{937A2B30-4777-4221-8701-248EC9891990}" destId="{A8CE0411-8D37-4140-B207-A8AD07FA5C72}" srcOrd="0" destOrd="0" parTransId="{4A60A2FC-3C29-4171-88F2-A49A97D85268}" sibTransId="{8B05BBFF-0D3E-47CF-B75F-97AE4D9703F9}"/>
    <dgm:cxn modelId="{0E5B1466-3828-4A91-9657-F4D0F5A3A274}" type="presOf" srcId="{488DC7E9-9829-460F-8320-8839E829E9CD}" destId="{91F9E9E6-5706-463F-8E30-BE9AF4083FD4}" srcOrd="0" destOrd="0" presId="urn:microsoft.com/office/officeart/2005/8/layout/orgChart1"/>
    <dgm:cxn modelId="{EC40CF46-176C-409B-9CCE-D0B44DA17833}" type="presOf" srcId="{A8CE0411-8D37-4140-B207-A8AD07FA5C72}" destId="{5766480F-49A8-4161-BC30-4A44C073D940}" srcOrd="1" destOrd="0" presId="urn:microsoft.com/office/officeart/2005/8/layout/orgChart1"/>
    <dgm:cxn modelId="{603EB168-84A6-4400-B12E-634A47AF596F}" srcId="{31E51123-52D8-47D7-8509-821EFFA47E5E}" destId="{B6C001FC-7196-4BDC-AFCC-47597B6433C2}" srcOrd="2" destOrd="0" parTransId="{10070275-A35A-435D-A72A-60E1BBAE6894}" sibTransId="{5E61378C-5D50-4760-AF83-85893FE062DC}"/>
    <dgm:cxn modelId="{0EBFB148-29F0-4F00-B649-3EBC6DC12F81}" type="presOf" srcId="{904D6DA1-63DE-4909-8E40-35B60840D04F}" destId="{1933B453-DCCC-4095-9F09-FF77EF07B8B8}" srcOrd="0" destOrd="0" presId="urn:microsoft.com/office/officeart/2005/8/layout/orgChart1"/>
    <dgm:cxn modelId="{B47B7E49-703B-4C8C-BA9C-6C2A558DF5E9}" type="presOf" srcId="{B7016ECC-60FE-456B-A3AC-1D6756FD6E1D}" destId="{CC572026-86A9-420E-8947-1415C4D9316C}" srcOrd="1" destOrd="0" presId="urn:microsoft.com/office/officeart/2005/8/layout/orgChart1"/>
    <dgm:cxn modelId="{586D4B6A-88AA-44B1-A1CF-922383B42678}" srcId="{29906202-4CA8-4415-AC95-031DC5254441}" destId="{8B09EA65-9620-48A6-8BE9-71F84ED708AD}" srcOrd="2" destOrd="0" parTransId="{3BA72970-B6F5-426B-A01F-B9CAEC19292F}" sibTransId="{47536985-9EB5-4F79-A498-AB34206F913D}"/>
    <dgm:cxn modelId="{65C1F06A-D5BF-4565-97F3-3B79249FB29A}" srcId="{8CCB0AD5-296F-4EEB-9769-76B9B9819518}" destId="{562572CB-8DE4-4458-983B-FD38B49E9BBF}" srcOrd="0" destOrd="0" parTransId="{904D6DA1-63DE-4909-8E40-35B60840D04F}" sibTransId="{C985FF6D-2BFB-40BC-9BC9-93F642C3870F}"/>
    <dgm:cxn modelId="{6C8C6A4C-FEF8-498C-8F8D-3A9D6BF5D3BA}" type="presOf" srcId="{D32C31A1-C41C-4BB3-9D59-9E46F3B0BC6C}" destId="{99CF15EE-C364-411C-83E6-9859641C2B1B}" srcOrd="1" destOrd="0" presId="urn:microsoft.com/office/officeart/2005/8/layout/orgChart1"/>
    <dgm:cxn modelId="{E8E6996E-0C3D-48E4-8A60-81DB40A0B865}" type="presOf" srcId="{6616A32C-90F5-42C4-A781-2ECA74089167}" destId="{EDF178AC-569A-42C7-83F1-368F7EC1F803}" srcOrd="0" destOrd="0" presId="urn:microsoft.com/office/officeart/2005/8/layout/orgChart1"/>
    <dgm:cxn modelId="{21C2C94E-42D8-46A1-99ED-9FDFDB8777C9}" type="presOf" srcId="{0B930E08-77F4-422F-9151-06BA386278A8}" destId="{279B9FA0-8C13-49C0-8A15-70A749C8C082}" srcOrd="1" destOrd="0" presId="urn:microsoft.com/office/officeart/2005/8/layout/orgChart1"/>
    <dgm:cxn modelId="{E753F74E-07AB-4218-8E7F-37938D01068E}" srcId="{D32C31A1-C41C-4BB3-9D59-9E46F3B0BC6C}" destId="{89EC1E61-0312-41BD-8BEC-2233ED5C9332}" srcOrd="0" destOrd="0" parTransId="{F8C082CB-2796-414F-A843-070F418D84DD}" sibTransId="{02CE7EE7-5DD0-491F-BD0C-41787D9C95B9}"/>
    <dgm:cxn modelId="{306B0A6F-DB3F-4362-92C4-E15C23E773CC}" type="presOf" srcId="{A0425A39-A552-4246-BBC0-F9705E27E1CD}" destId="{D744FA16-FEB4-4B72-9C5C-79E1D6D5AFA4}" srcOrd="0" destOrd="0" presId="urn:microsoft.com/office/officeart/2005/8/layout/orgChart1"/>
    <dgm:cxn modelId="{D4D52E4F-5E39-4CFB-984E-76D28BE8A3AC}" srcId="{48D5A415-62F0-4826-BC2F-A069BCB455CA}" destId="{D6972AAA-042F-47E4-9049-22778FA69547}" srcOrd="0" destOrd="0" parTransId="{74CA9EF5-EAD3-44B3-9D26-79E0FAAE0AB2}" sibTransId="{5DC2F341-97F9-4B5B-A424-276DF41F4FFE}"/>
    <dgm:cxn modelId="{81CAA350-A10F-4B35-85DB-0BF0F587D7F9}" srcId="{B3C672CD-E4E5-485A-9861-ED86FFFF678D}" destId="{EAC976F2-F87A-4CBC-9632-FFF355D11367}" srcOrd="1" destOrd="0" parTransId="{9815BAD5-6894-4E8F-8545-E04087E6DEEA}" sibTransId="{1E525F3D-8EF7-477B-9BE3-CDC41C017C4E}"/>
    <dgm:cxn modelId="{16C0BD70-B278-42FE-AFD9-5E0E2E5B60D0}" type="presOf" srcId="{02E3DF32-90FD-40CC-BF79-C18B3B585124}" destId="{347AB78D-565A-485C-BE48-CB760118B887}" srcOrd="0" destOrd="0" presId="urn:microsoft.com/office/officeart/2005/8/layout/orgChart1"/>
    <dgm:cxn modelId="{B28C0F71-FE30-4F59-A40E-EAB3FA737B26}" type="presOf" srcId="{31E51123-52D8-47D7-8509-821EFFA47E5E}" destId="{23FD5BFA-238D-4ABE-B529-F518D5EA873C}" srcOrd="0" destOrd="0" presId="urn:microsoft.com/office/officeart/2005/8/layout/orgChart1"/>
    <dgm:cxn modelId="{2C387152-7FD6-4808-A4BD-85458E1108F4}" srcId="{D6972AAA-042F-47E4-9049-22778FA69547}" destId="{74AEE0ED-8EC6-43C0-A68F-07F90C1109C8}" srcOrd="0" destOrd="0" parTransId="{A0425A39-A552-4246-BBC0-F9705E27E1CD}" sibTransId="{99A1B044-F3DA-462A-83D1-7CC3574B9A37}"/>
    <dgm:cxn modelId="{6BF93473-B7D2-4115-8552-B46AA01FC6F7}" type="presOf" srcId="{EAC976F2-F87A-4CBC-9632-FFF355D11367}" destId="{539A9A71-7019-44BA-8BD7-DD5EBE4DE4CB}" srcOrd="0" destOrd="0" presId="urn:microsoft.com/office/officeart/2005/8/layout/orgChart1"/>
    <dgm:cxn modelId="{92823375-A1C8-4038-897C-5AEC5C0B84BC}" type="presOf" srcId="{9C0ADE8E-DB52-4C91-871C-1FDD2833889E}" destId="{085A88CD-ED28-41B8-AF2F-E00926C4D8F0}" srcOrd="1" destOrd="0" presId="urn:microsoft.com/office/officeart/2005/8/layout/orgChart1"/>
    <dgm:cxn modelId="{EB5CD958-DD37-4663-AD94-46F126A8652C}" type="presOf" srcId="{0B930E08-77F4-422F-9151-06BA386278A8}" destId="{7A7A47C7-C74C-4BE2-955C-F0102A8219AD}" srcOrd="0" destOrd="0" presId="urn:microsoft.com/office/officeart/2005/8/layout/orgChart1"/>
    <dgm:cxn modelId="{024CF678-92B1-4CFF-891F-A92226B4E053}" type="presOf" srcId="{B970B9D1-BF6A-47EE-AB3A-FE767AA88677}" destId="{29B35985-AE9C-48B1-B2F4-EAD91A4A8AD9}" srcOrd="1" destOrd="0" presId="urn:microsoft.com/office/officeart/2005/8/layout/orgChart1"/>
    <dgm:cxn modelId="{0C078679-C759-4499-BBCE-1D237D391FB4}" type="presOf" srcId="{3BA72970-B6F5-426B-A01F-B9CAEC19292F}" destId="{E1E176D2-70BB-46CC-9888-4AC687B183EE}" srcOrd="0" destOrd="0" presId="urn:microsoft.com/office/officeart/2005/8/layout/orgChart1"/>
    <dgm:cxn modelId="{77698959-A734-4499-BD15-E9755ED187F8}" type="presOf" srcId="{31D31FA7-6269-4001-867C-D68A1EBC5917}" destId="{5B2B7A37-BDA1-4443-A407-842E6F31F41B}" srcOrd="1" destOrd="0" presId="urn:microsoft.com/office/officeart/2005/8/layout/orgChart1"/>
    <dgm:cxn modelId="{831B047A-2870-466F-9104-F732F87EFFB7}" type="presOf" srcId="{562572CB-8DE4-4458-983B-FD38B49E9BBF}" destId="{27C22381-CAE3-49C9-BE2E-7B9EDE3158D5}" srcOrd="1" destOrd="0" presId="urn:microsoft.com/office/officeart/2005/8/layout/orgChart1"/>
    <dgm:cxn modelId="{AC39297B-01AA-4481-BFEE-8AC873039C86}" type="presOf" srcId="{562572CB-8DE4-4458-983B-FD38B49E9BBF}" destId="{3F662687-1E17-4448-878C-60EC212A85B2}" srcOrd="0" destOrd="0" presId="urn:microsoft.com/office/officeart/2005/8/layout/orgChart1"/>
    <dgm:cxn modelId="{33F9607C-0915-4BE1-B9B3-AF93C9020F69}" type="presOf" srcId="{6BDB9C4D-CF80-47B5-BE7B-0734F626CF90}" destId="{041A98B0-9279-4B40-BD43-4143B93C8C8F}" srcOrd="0" destOrd="0" presId="urn:microsoft.com/office/officeart/2005/8/layout/orgChart1"/>
    <dgm:cxn modelId="{8BB7CA7C-1AF6-44AC-958C-27B34863FB2B}" type="presOf" srcId="{2FB20785-AD49-4385-88FD-494CE878FCB7}" destId="{AC0A11AF-B1C4-4FD3-9F55-8E8C3B1BEEF4}" srcOrd="0" destOrd="0" presId="urn:microsoft.com/office/officeart/2005/8/layout/orgChart1"/>
    <dgm:cxn modelId="{6154F47C-9395-4A9D-98D3-832166AFC004}" srcId="{C162DE3C-2811-4BFF-9573-6A25D64A36C9}" destId="{31D31FA7-6269-4001-867C-D68A1EBC5917}" srcOrd="2" destOrd="0" parTransId="{E39FAA64-36C0-4777-BB0E-7CABE80A7A66}" sibTransId="{C1DE253B-47FD-4B43-AC08-DAAD266A8908}"/>
    <dgm:cxn modelId="{A610407E-CD4E-4294-A9DD-FC5D6912153B}" type="presOf" srcId="{4A60A2FC-3C29-4171-88F2-A49A97D85268}" destId="{687A14C1-9BE0-4D1F-9323-429CE7EF7787}" srcOrd="0" destOrd="0" presId="urn:microsoft.com/office/officeart/2005/8/layout/orgChart1"/>
    <dgm:cxn modelId="{5876717F-BB74-48CF-8CA3-E2EE79FD0F1A}" type="presOf" srcId="{9F1B0535-9CBD-4861-B8B4-7C8393C7F3BC}" destId="{50F473DA-C0D1-4866-ABAB-F29505EA80FF}" srcOrd="0" destOrd="0" presId="urn:microsoft.com/office/officeart/2005/8/layout/orgChart1"/>
    <dgm:cxn modelId="{C0319481-F728-4FE3-8F19-FA58D908C1E5}" type="presOf" srcId="{BCA51CE4-DD23-4773-9FEE-B9A602859693}" destId="{1505E4E4-C268-4A27-9AEB-F2422DF43907}" srcOrd="0" destOrd="0" presId="urn:microsoft.com/office/officeart/2005/8/layout/orgChart1"/>
    <dgm:cxn modelId="{DA748186-4414-411E-B938-FFD5F11176BC}" type="presOf" srcId="{B96D8F5C-67C5-4614-8E5B-64BBB848D7AD}" destId="{E4B3DF7E-6C8C-4C58-9749-889A797D530A}" srcOrd="0" destOrd="0" presId="urn:microsoft.com/office/officeart/2005/8/layout/orgChart1"/>
    <dgm:cxn modelId="{DEAE8E86-715F-4A03-A662-2F614053F467}" type="presOf" srcId="{C7F3FBA9-B64E-4EE3-BCC9-82D838A1D1CD}" destId="{D9891623-B4F4-46CE-B8BC-5952C1E2A663}" srcOrd="0" destOrd="0" presId="urn:microsoft.com/office/officeart/2005/8/layout/orgChart1"/>
    <dgm:cxn modelId="{57A4BD86-4F92-4350-83D0-B01850DB7C70}" type="presOf" srcId="{B3C672CD-E4E5-485A-9861-ED86FFFF678D}" destId="{14862893-CFFA-49FA-8142-168BED213159}" srcOrd="0" destOrd="0" presId="urn:microsoft.com/office/officeart/2005/8/layout/orgChart1"/>
    <dgm:cxn modelId="{92C34B89-1003-4CFB-AB03-289415C54029}" srcId="{29906202-4CA8-4415-AC95-031DC5254441}" destId="{4DAE8D5B-E52F-4568-9CF0-FABDABE4DC2B}" srcOrd="1" destOrd="0" parTransId="{10F65980-86FC-4FE4-B5E1-9B3433D08B21}" sibTransId="{3796FCF8-7EAE-42EE-8A60-979696D05004}"/>
    <dgm:cxn modelId="{5527CF8E-A823-40AA-918D-8826FA7E5317}" srcId="{D32C31A1-C41C-4BB3-9D59-9E46F3B0BC6C}" destId="{31E51123-52D8-47D7-8509-821EFFA47E5E}" srcOrd="3" destOrd="0" parTransId="{43BFE3E9-8A77-4136-A71A-2B691E2475B3}" sibTransId="{6CEE6748-15A1-4F7F-AA37-FB3B934B3C87}"/>
    <dgm:cxn modelId="{99707E90-3B1B-44EA-874C-973098CEB70F}" srcId="{DF4D41A9-D500-4932-BDFB-2EBBB468C146}" destId="{937A2B30-4777-4221-8701-248EC9891990}" srcOrd="0" destOrd="0" parTransId="{E00B7014-32BB-49D8-ABFC-6CDD9C66F025}" sibTransId="{5DF0F7DA-F08C-4E99-B18D-4F8B8FA38544}"/>
    <dgm:cxn modelId="{EFAFBC92-4677-428F-94C0-D156BD9F9BF9}" srcId="{31E51123-52D8-47D7-8509-821EFFA47E5E}" destId="{B970B9D1-BF6A-47EE-AB3A-FE767AA88677}" srcOrd="0" destOrd="0" parTransId="{8CF109AD-8146-48A8-B7A6-AD4904E5958F}" sibTransId="{E8CB3A28-6A55-4F7C-BF50-BF1B56EB69FE}"/>
    <dgm:cxn modelId="{EC879893-BEDE-4AB5-97CA-B13C109A7560}" type="presOf" srcId="{C7F3FBA9-B64E-4EE3-BCC9-82D838A1D1CD}" destId="{B76FF5FB-ED0A-4FE8-BB74-802FEA587539}" srcOrd="1" destOrd="0" presId="urn:microsoft.com/office/officeart/2005/8/layout/orgChart1"/>
    <dgm:cxn modelId="{0CBE1995-8BD9-45BB-B4BB-C2C71F6D5945}" type="presOf" srcId="{43BFE3E9-8A77-4136-A71A-2B691E2475B3}" destId="{A0DC6C86-5A95-4C06-9ADD-1A8320318E27}" srcOrd="0" destOrd="0" presId="urn:microsoft.com/office/officeart/2005/8/layout/orgChart1"/>
    <dgm:cxn modelId="{1B4FD697-95AE-4336-83CB-5F7C14C50504}" type="presOf" srcId="{F87C2A83-5182-4FAF-8F37-BABA7D1DF13C}" destId="{B2453845-369D-40D7-A6A4-395431188847}" srcOrd="0" destOrd="0" presId="urn:microsoft.com/office/officeart/2005/8/layout/orgChart1"/>
    <dgm:cxn modelId="{909F8798-3DF6-45C8-A935-A5813D479996}" type="presOf" srcId="{C162DE3C-2811-4BFF-9573-6A25D64A36C9}" destId="{FF31EA64-A712-48D1-8068-633A9ACE251D}" srcOrd="0" destOrd="0" presId="urn:microsoft.com/office/officeart/2005/8/layout/orgChart1"/>
    <dgm:cxn modelId="{4995AD98-9655-4D12-8B7B-13B26B11E18A}" srcId="{C162DE3C-2811-4BFF-9573-6A25D64A36C9}" destId="{0B930E08-77F4-422F-9151-06BA386278A8}" srcOrd="1" destOrd="0" parTransId="{92766B88-2636-4DB2-A7C3-39059FF4EFC9}" sibTransId="{71857DB2-4C6A-45A2-80AD-744BD4A2EF74}"/>
    <dgm:cxn modelId="{9113BA98-5EA1-497A-A160-F03661A4900D}" type="presOf" srcId="{8B09EA65-9620-48A6-8BE9-71F84ED708AD}" destId="{4EFC996B-5A13-49CA-A0D7-EB141E98670F}" srcOrd="0" destOrd="0" presId="urn:microsoft.com/office/officeart/2005/8/layout/orgChart1"/>
    <dgm:cxn modelId="{32CD189C-95D4-43EB-828F-2803E461CBFE}" type="presOf" srcId="{29906202-4CA8-4415-AC95-031DC5254441}" destId="{2EE95707-2424-4721-87F3-A731EB422AD4}" srcOrd="0" destOrd="0" presId="urn:microsoft.com/office/officeart/2005/8/layout/orgChart1"/>
    <dgm:cxn modelId="{0B82C99D-C565-456D-BF12-2A26B61C7601}" type="presOf" srcId="{937A2B30-4777-4221-8701-248EC9891990}" destId="{02E23701-2053-405D-92FA-7DA8325011E1}" srcOrd="1" destOrd="0" presId="urn:microsoft.com/office/officeart/2005/8/layout/orgChart1"/>
    <dgm:cxn modelId="{985D3F9E-499D-45F0-8E25-536D83E3D8B4}" type="presOf" srcId="{31D31FA7-6269-4001-867C-D68A1EBC5917}" destId="{C5EB80A8-190B-4192-8C40-DD11F2C94C33}" srcOrd="0" destOrd="0" presId="urn:microsoft.com/office/officeart/2005/8/layout/orgChart1"/>
    <dgm:cxn modelId="{F2DD3DA1-F19A-4C96-B6E8-EEA30B225A6A}" type="presOf" srcId="{5A1CE7F1-2E09-4BC7-8939-5A7E1A991717}" destId="{2E657628-DAF6-49F9-956B-1FBE33620B30}" srcOrd="1" destOrd="0" presId="urn:microsoft.com/office/officeart/2005/8/layout/orgChart1"/>
    <dgm:cxn modelId="{0FBE7CA1-B4FA-47DC-B8FA-B7A534B2DBB4}" type="presOf" srcId="{B6C001FC-7196-4BDC-AFCC-47597B6433C2}" destId="{141D846D-3D17-4D93-AD8B-E176362425B3}" srcOrd="0" destOrd="0" presId="urn:microsoft.com/office/officeart/2005/8/layout/orgChart1"/>
    <dgm:cxn modelId="{0A9323A3-F897-4AF1-A06A-7958D63D600C}" srcId="{562572CB-8DE4-4458-983B-FD38B49E9BBF}" destId="{BCA51CE4-DD23-4773-9FEE-B9A602859693}" srcOrd="0" destOrd="0" parTransId="{6BDB9C4D-CF80-47B5-BE7B-0734F626CF90}" sibTransId="{99CE70BE-19E8-4E79-8ECD-15D9AD1DA051}"/>
    <dgm:cxn modelId="{55A85CA4-8465-44C7-BCD1-0C0DF2711531}" type="presOf" srcId="{E00B7014-32BB-49D8-ABFC-6CDD9C66F025}" destId="{B314CC55-BA00-4638-8849-8BB543503E83}" srcOrd="0" destOrd="0" presId="urn:microsoft.com/office/officeart/2005/8/layout/orgChart1"/>
    <dgm:cxn modelId="{303D04A6-7828-46BB-9358-1358FD8E541E}" type="presOf" srcId="{94347F50-7B10-48E4-B42D-04C613836C98}" destId="{116EFB11-984C-4921-B0E4-83CE304D34BC}" srcOrd="0" destOrd="0" presId="urn:microsoft.com/office/officeart/2005/8/layout/orgChart1"/>
    <dgm:cxn modelId="{B2CAFCA8-6427-4260-BE57-FDF7C54753D4}" type="presOf" srcId="{4DAE8D5B-E52F-4568-9CF0-FABDABE4DC2B}" destId="{FD9672C5-1501-4F15-8F90-DDF3A7D1B84C}" srcOrd="1" destOrd="0" presId="urn:microsoft.com/office/officeart/2005/8/layout/orgChart1"/>
    <dgm:cxn modelId="{0E967DA9-7F75-4C54-BB0E-E4288D9658DF}" type="presOf" srcId="{C7266E46-FA32-42BD-BB55-1C833BA31D56}" destId="{758BBFEB-7E40-4DF1-8F23-249C5483FBD0}" srcOrd="0" destOrd="0" presId="urn:microsoft.com/office/officeart/2005/8/layout/orgChart1"/>
    <dgm:cxn modelId="{7B5105AB-7358-445C-B883-F68DA695CBA8}" type="presOf" srcId="{8CCB0AD5-296F-4EEB-9769-76B9B9819518}" destId="{BEE1EB9F-8075-463C-A867-24E8318176D6}" srcOrd="0" destOrd="0" presId="urn:microsoft.com/office/officeart/2005/8/layout/orgChart1"/>
    <dgm:cxn modelId="{D1B7BEAB-667A-48A0-984A-1041756E4831}" type="presOf" srcId="{112143B5-E7D2-4B4E-A4C9-082A12F47F26}" destId="{1F481EE9-494A-48D1-ADE0-8E2C84562E76}" srcOrd="0" destOrd="0" presId="urn:microsoft.com/office/officeart/2005/8/layout/orgChart1"/>
    <dgm:cxn modelId="{44B791AC-5189-4E8D-813B-83CA23BD54FA}" type="presOf" srcId="{9648A7E3-D541-4BFB-878C-0C751175F5E3}" destId="{D9F78A56-3B27-4A5D-B798-CB19DAF4875C}" srcOrd="0" destOrd="0" presId="urn:microsoft.com/office/officeart/2005/8/layout/orgChart1"/>
    <dgm:cxn modelId="{FB5334AE-6EC4-4343-BC9E-DD6C249E90BC}" type="presOf" srcId="{EE5C6455-2638-4B77-93D5-120A67FBC8D3}" destId="{35A75640-BFC0-465D-9226-08A10E607977}" srcOrd="1" destOrd="0" presId="urn:microsoft.com/office/officeart/2005/8/layout/orgChart1"/>
    <dgm:cxn modelId="{4B6E5AAE-7830-4132-B19B-7F9597FFFEAF}" type="presOf" srcId="{B7016ECC-60FE-456B-A3AC-1D6756FD6E1D}" destId="{E479A07E-5F08-4401-A3A3-9D90AE1D32FF}" srcOrd="0" destOrd="0" presId="urn:microsoft.com/office/officeart/2005/8/layout/orgChart1"/>
    <dgm:cxn modelId="{42BEFEB6-4A48-4884-AC71-AF49DBB6CBCE}" type="presOf" srcId="{9815BAD5-6894-4E8F-8545-E04087E6DEEA}" destId="{9D86EC2A-93AE-460A-AB07-5BE85E7C177C}" srcOrd="0" destOrd="0" presId="urn:microsoft.com/office/officeart/2005/8/layout/orgChart1"/>
    <dgm:cxn modelId="{0C2579B9-4CA0-4C31-8731-394AE85604DB}" type="presOf" srcId="{94347F50-7B10-48E4-B42D-04C613836C98}" destId="{FBB6222E-5B11-4C02-8427-B678F6AE355F}" srcOrd="1" destOrd="0" presId="urn:microsoft.com/office/officeart/2005/8/layout/orgChart1"/>
    <dgm:cxn modelId="{795B94BB-8B98-4503-B744-606BF1491518}" type="presOf" srcId="{00C01422-C555-4955-9041-82511DBCFDD7}" destId="{4EFC8263-02E5-4427-AF3B-8F5926DF9A61}" srcOrd="0" destOrd="0" presId="urn:microsoft.com/office/officeart/2005/8/layout/orgChart1"/>
    <dgm:cxn modelId="{0C71DDBD-DB44-4A5B-89C8-DB2362E14E6A}" srcId="{9C0ADE8E-DB52-4C91-871C-1FDD2833889E}" destId="{8CCB0AD5-296F-4EEB-9769-76B9B9819518}" srcOrd="1" destOrd="0" parTransId="{15C98017-933A-43E0-BCBC-BE1EAE8FB5A3}" sibTransId="{E067D9DF-4520-44EE-8AB2-263ECA14E27B}"/>
    <dgm:cxn modelId="{A00CE2BD-953A-4F63-995E-E2C1EAF271E2}" type="presOf" srcId="{EAC976F2-F87A-4CBC-9632-FFF355D11367}" destId="{AEE78FC2-C089-4D50-85B8-CD9F58969370}" srcOrd="1" destOrd="0" presId="urn:microsoft.com/office/officeart/2005/8/layout/orgChart1"/>
    <dgm:cxn modelId="{AAFEE5C3-A724-4621-B9AD-985B48B16CBA}" srcId="{D6972AAA-042F-47E4-9049-22778FA69547}" destId="{29906202-4CA8-4415-AC95-031DC5254441}" srcOrd="1" destOrd="0" parTransId="{2A68E839-7DF8-4CF1-9901-2C0392CF674F}" sibTransId="{B27804EC-BEFF-4051-B3BF-A7A839069722}"/>
    <dgm:cxn modelId="{7F418BC7-1BF1-4CE6-ABCD-DCA60028315F}" type="presOf" srcId="{89EC1E61-0312-41BD-8BEC-2233ED5C9332}" destId="{68C05CBA-9AF9-426B-8B6C-BAFD9F2257DD}" srcOrd="0" destOrd="0" presId="urn:microsoft.com/office/officeart/2005/8/layout/orgChart1"/>
    <dgm:cxn modelId="{7B1730CF-C498-4B40-AD8B-6FC475598946}" srcId="{31E51123-52D8-47D7-8509-821EFFA47E5E}" destId="{00C01422-C555-4955-9041-82511DBCFDD7}" srcOrd="1" destOrd="0" parTransId="{112143B5-E7D2-4B4E-A4C9-082A12F47F26}" sibTransId="{A8FCF3DA-CB1D-4570-B76E-726C223FFA9B}"/>
    <dgm:cxn modelId="{80E42CD0-C4A3-4679-B9C2-0072D0D57DC5}" type="presOf" srcId="{48D5A415-62F0-4826-BC2F-A069BCB455CA}" destId="{5A8DBE85-F669-4012-8DE2-B4A53B4FDBB3}" srcOrd="0" destOrd="0" presId="urn:microsoft.com/office/officeart/2005/8/layout/orgChart1"/>
    <dgm:cxn modelId="{AD6B82D4-323F-496C-80C6-70647E5B4ED7}" srcId="{9C0ADE8E-DB52-4C91-871C-1FDD2833889E}" destId="{B3C672CD-E4E5-485A-9861-ED86FFFF678D}" srcOrd="0" destOrd="0" parTransId="{6616A32C-90F5-42C4-A781-2ECA74089167}" sibTransId="{C1A5A358-8AE0-4C53-954A-D7A5D524DFDD}"/>
    <dgm:cxn modelId="{D4A969D8-4D5C-4FD6-B82E-6A107A4DB5C6}" srcId="{D32C31A1-C41C-4BB3-9D59-9E46F3B0BC6C}" destId="{C7266E46-FA32-42BD-BB55-1C833BA31D56}" srcOrd="1" destOrd="0" parTransId="{B1C799C5-8056-469E-8F18-8ACA3CF43AA1}" sibTransId="{38EB1383-9148-4961-89F8-F8A383EA855A}"/>
    <dgm:cxn modelId="{23863CDA-6F5A-47D4-9067-8822C831DBEE}" type="presOf" srcId="{8CF109AD-8146-48A8-B7A6-AD4904E5958F}" destId="{23880791-82D9-4CA0-9926-6586C3AAC64F}" srcOrd="0" destOrd="0" presId="urn:microsoft.com/office/officeart/2005/8/layout/orgChart1"/>
    <dgm:cxn modelId="{BFF5B2DA-4F91-4EDA-B0F5-C09EBF1946FB}" srcId="{8CCB0AD5-296F-4EEB-9769-76B9B9819518}" destId="{F87C2A83-5182-4FAF-8F37-BABA7D1DF13C}" srcOrd="1" destOrd="0" parTransId="{D459CDB6-263C-4160-A9F8-F6B214FC2373}" sibTransId="{3F21BF6C-618A-42AE-A7AC-FE16B31CABF2}"/>
    <dgm:cxn modelId="{285D34E2-15AD-4671-98F9-E886AF762A7C}" type="presOf" srcId="{ECC7DB8A-A12F-45D7-A3DC-273FBEAF5FF8}" destId="{94D08691-B220-4D6E-8A19-B2E2BF97AD72}" srcOrd="0" destOrd="0" presId="urn:microsoft.com/office/officeart/2005/8/layout/orgChart1"/>
    <dgm:cxn modelId="{E92769E4-DD16-4A31-85D0-3E7A133A3CD6}" type="presOf" srcId="{2A68E839-7DF8-4CF1-9901-2C0392CF674F}" destId="{16AF79B3-B701-49AE-AFCA-B38A290DBA68}" srcOrd="0" destOrd="0" presId="urn:microsoft.com/office/officeart/2005/8/layout/orgChart1"/>
    <dgm:cxn modelId="{F7650AE7-9BE4-4A22-B6C9-BBB2FA78F132}" type="presOf" srcId="{B6C001FC-7196-4BDC-AFCC-47597B6433C2}" destId="{D86E3171-77DA-4EBB-A225-32D0D87DED96}" srcOrd="1" destOrd="0" presId="urn:microsoft.com/office/officeart/2005/8/layout/orgChart1"/>
    <dgm:cxn modelId="{FF4ED0E7-6361-45A7-8799-EC98DD472E7F}" srcId="{C7F3FBA9-B64E-4EE3-BCC9-82D838A1D1CD}" destId="{5A1CE7F1-2E09-4BC7-8939-5A7E1A991717}" srcOrd="0" destOrd="0" parTransId="{ECC7DB8A-A12F-45D7-A3DC-273FBEAF5FF8}" sibTransId="{D99A1861-96C8-413C-94E9-1470FBB32094}"/>
    <dgm:cxn modelId="{0DA03DE9-A753-4837-8F05-F8E420570C88}" srcId="{29906202-4CA8-4415-AC95-031DC5254441}" destId="{D32C31A1-C41C-4BB3-9D59-9E46F3B0BC6C}" srcOrd="3" destOrd="0" parTransId="{370ED072-B3B3-4148-966E-367D9D469A2E}" sibTransId="{23C18F0B-3916-4ED4-8BEF-0ABCD7C75A8C}"/>
    <dgm:cxn modelId="{2E8CF0EC-BCF4-4239-8EAC-42C57EAD73BD}" type="presOf" srcId="{D6972AAA-042F-47E4-9049-22778FA69547}" destId="{103C266A-9615-4855-BCF0-044C7B735D7B}" srcOrd="1" destOrd="0" presId="urn:microsoft.com/office/officeart/2005/8/layout/orgChart1"/>
    <dgm:cxn modelId="{0B06D5ED-1E58-4634-A1BC-42AC4ECABA13}" type="presOf" srcId="{9C0ADE8E-DB52-4C91-871C-1FDD2833889E}" destId="{238D810F-06EF-4E39-BF8C-7714B0C3C285}" srcOrd="0" destOrd="0" presId="urn:microsoft.com/office/officeart/2005/8/layout/orgChart1"/>
    <dgm:cxn modelId="{7866AEF6-977C-4E54-9747-7ACAFAD63D67}" type="presOf" srcId="{E39FAA64-36C0-4777-BB0E-7CABE80A7A66}" destId="{DCA4F662-3F34-4404-845D-99E899D7F562}" srcOrd="0" destOrd="0" presId="urn:microsoft.com/office/officeart/2005/8/layout/orgChart1"/>
    <dgm:cxn modelId="{F10C27F8-21E8-4643-9684-EDCBB79BE57D}" type="presOf" srcId="{D6972AAA-042F-47E4-9049-22778FA69547}" destId="{80B84BA7-6F6B-428D-B760-674A5B185E73}" srcOrd="0" destOrd="0" presId="urn:microsoft.com/office/officeart/2005/8/layout/orgChart1"/>
    <dgm:cxn modelId="{7DB579F9-F171-4674-B458-2A2E3CE61EAA}" type="presOf" srcId="{EE5C6455-2638-4B77-93D5-120A67FBC8D3}" destId="{672BF33A-52B2-421F-9BB4-FB69D3F74A30}" srcOrd="0" destOrd="0" presId="urn:microsoft.com/office/officeart/2005/8/layout/orgChart1"/>
    <dgm:cxn modelId="{0478B2FC-3FB9-404A-A4E2-79357A2F89D1}" srcId="{C162DE3C-2811-4BFF-9573-6A25D64A36C9}" destId="{B7016ECC-60FE-456B-A3AC-1D6756FD6E1D}" srcOrd="0" destOrd="0" parTransId="{2FB20785-AD49-4385-88FD-494CE878FCB7}" sibTransId="{ACF8191F-5271-4172-B8F5-77CCA818CDA3}"/>
    <dgm:cxn modelId="{EF61B6FE-BB49-4D8C-9C91-4190CCD3001D}" type="presOf" srcId="{B1C799C5-8056-469E-8F18-8ACA3CF43AA1}" destId="{F3CE2F59-D68C-4DC6-A040-C328FDC24DEA}" srcOrd="0" destOrd="0" presId="urn:microsoft.com/office/officeart/2005/8/layout/orgChart1"/>
    <dgm:cxn modelId="{ABB27499-3224-400C-922E-05953DB81F8E}" type="presParOf" srcId="{5A8DBE85-F669-4012-8DE2-B4A53B4FDBB3}" destId="{35377344-E69C-4494-9A05-2953FD6ED0CE}" srcOrd="0" destOrd="0" presId="urn:microsoft.com/office/officeart/2005/8/layout/orgChart1"/>
    <dgm:cxn modelId="{E0A4287D-8C13-4882-B5BC-EE6261A06B01}" type="presParOf" srcId="{35377344-E69C-4494-9A05-2953FD6ED0CE}" destId="{11816882-DF33-49C9-B3C9-0F9E26A043DC}" srcOrd="0" destOrd="0" presId="urn:microsoft.com/office/officeart/2005/8/layout/orgChart1"/>
    <dgm:cxn modelId="{0A045734-C7C9-44F2-A53D-1CAFD46D9CFC}" type="presParOf" srcId="{11816882-DF33-49C9-B3C9-0F9E26A043DC}" destId="{80B84BA7-6F6B-428D-B760-674A5B185E73}" srcOrd="0" destOrd="0" presId="urn:microsoft.com/office/officeart/2005/8/layout/orgChart1"/>
    <dgm:cxn modelId="{9CF365E9-C8F5-44A8-B30D-7C5324BF5B6A}" type="presParOf" srcId="{11816882-DF33-49C9-B3C9-0F9E26A043DC}" destId="{103C266A-9615-4855-BCF0-044C7B735D7B}" srcOrd="1" destOrd="0" presId="urn:microsoft.com/office/officeart/2005/8/layout/orgChart1"/>
    <dgm:cxn modelId="{6C26FC33-D0DD-4CB2-A029-ADA9694FA11C}" type="presParOf" srcId="{35377344-E69C-4494-9A05-2953FD6ED0CE}" destId="{2EC510BB-C8D1-4408-B792-FA2BA43825CD}" srcOrd="1" destOrd="0" presId="urn:microsoft.com/office/officeart/2005/8/layout/orgChart1"/>
    <dgm:cxn modelId="{CA4EADE1-B5F7-4E12-8C74-560792F3BD18}" type="presParOf" srcId="{2EC510BB-C8D1-4408-B792-FA2BA43825CD}" destId="{D744FA16-FEB4-4B72-9C5C-79E1D6D5AFA4}" srcOrd="0" destOrd="0" presId="urn:microsoft.com/office/officeart/2005/8/layout/orgChart1"/>
    <dgm:cxn modelId="{B697A834-C25F-40E7-AEA3-0D86524AA117}" type="presParOf" srcId="{2EC510BB-C8D1-4408-B792-FA2BA43825CD}" destId="{B597CDDB-AFFD-4C44-AF26-1BD70CA53B9B}" srcOrd="1" destOrd="0" presId="urn:microsoft.com/office/officeart/2005/8/layout/orgChart1"/>
    <dgm:cxn modelId="{371A35B9-786E-475D-A472-9C0C2CFC7228}" type="presParOf" srcId="{B597CDDB-AFFD-4C44-AF26-1BD70CA53B9B}" destId="{B2ABC572-2B61-44D3-BBF9-B500271C2A1E}" srcOrd="0" destOrd="0" presId="urn:microsoft.com/office/officeart/2005/8/layout/orgChart1"/>
    <dgm:cxn modelId="{1DFFC2F9-8590-4DBE-BBEF-4D2E2DD3C970}" type="presParOf" srcId="{B2ABC572-2B61-44D3-BBF9-B500271C2A1E}" destId="{4509ECB5-6CAC-4110-ABBE-1EB829DEBA2B}" srcOrd="0" destOrd="0" presId="urn:microsoft.com/office/officeart/2005/8/layout/orgChart1"/>
    <dgm:cxn modelId="{2FF43A8B-5DEF-45AA-92EF-B3568CD1325D}" type="presParOf" srcId="{B2ABC572-2B61-44D3-BBF9-B500271C2A1E}" destId="{D6D07231-39B2-46E5-971C-C0D8F34AC9B3}" srcOrd="1" destOrd="0" presId="urn:microsoft.com/office/officeart/2005/8/layout/orgChart1"/>
    <dgm:cxn modelId="{4AB01FE8-356F-437E-9AA1-B7B3E01E2467}" type="presParOf" srcId="{B597CDDB-AFFD-4C44-AF26-1BD70CA53B9B}" destId="{32472D79-FB57-4DA2-A145-26E2AF6A426C}" srcOrd="1" destOrd="0" presId="urn:microsoft.com/office/officeart/2005/8/layout/orgChart1"/>
    <dgm:cxn modelId="{9CA983CC-6034-4D7B-87DA-BD7E0E07C97A}" type="presParOf" srcId="{B597CDDB-AFFD-4C44-AF26-1BD70CA53B9B}" destId="{6343ECA7-3D1E-4C48-8BC7-E40C533C80B3}" srcOrd="2" destOrd="0" presId="urn:microsoft.com/office/officeart/2005/8/layout/orgChart1"/>
    <dgm:cxn modelId="{2706C291-FFAF-4DD4-BC2D-BB15444F2A8E}" type="presParOf" srcId="{6343ECA7-3D1E-4C48-8BC7-E40C533C80B3}" destId="{347AB78D-565A-485C-BE48-CB760118B887}" srcOrd="0" destOrd="0" presId="urn:microsoft.com/office/officeart/2005/8/layout/orgChart1"/>
    <dgm:cxn modelId="{F22F8DB7-BA44-4900-B1E8-B1484D4C000E}" type="presParOf" srcId="{6343ECA7-3D1E-4C48-8BC7-E40C533C80B3}" destId="{D6F632C5-EB0C-41FF-BE1D-ADAC0553F638}" srcOrd="1" destOrd="0" presId="urn:microsoft.com/office/officeart/2005/8/layout/orgChart1"/>
    <dgm:cxn modelId="{862E800A-9926-4399-AE07-4E93FAE85AEA}" type="presParOf" srcId="{D6F632C5-EB0C-41FF-BE1D-ADAC0553F638}" destId="{3458E854-87DE-493D-8F1C-4657C62220FC}" srcOrd="0" destOrd="0" presId="urn:microsoft.com/office/officeart/2005/8/layout/orgChart1"/>
    <dgm:cxn modelId="{E06BAE40-9D96-454A-BE9D-3A4B82AFE8D0}" type="presParOf" srcId="{3458E854-87DE-493D-8F1C-4657C62220FC}" destId="{238D810F-06EF-4E39-BF8C-7714B0C3C285}" srcOrd="0" destOrd="0" presId="urn:microsoft.com/office/officeart/2005/8/layout/orgChart1"/>
    <dgm:cxn modelId="{7F48735A-3FC5-43D2-A998-E260E8A26D0B}" type="presParOf" srcId="{3458E854-87DE-493D-8F1C-4657C62220FC}" destId="{085A88CD-ED28-41B8-AF2F-E00926C4D8F0}" srcOrd="1" destOrd="0" presId="urn:microsoft.com/office/officeart/2005/8/layout/orgChart1"/>
    <dgm:cxn modelId="{12864387-0CB8-4A37-B3A4-3AB62275FD53}" type="presParOf" srcId="{D6F632C5-EB0C-41FF-BE1D-ADAC0553F638}" destId="{E12E17E0-0327-4434-9A33-61E50582D1B8}" srcOrd="1" destOrd="0" presId="urn:microsoft.com/office/officeart/2005/8/layout/orgChart1"/>
    <dgm:cxn modelId="{26CA474B-9A2E-4264-8A7D-87A33B7AC4A1}" type="presParOf" srcId="{D6F632C5-EB0C-41FF-BE1D-ADAC0553F638}" destId="{FE240220-AF37-49E0-9860-4490AF2A512D}" srcOrd="2" destOrd="0" presId="urn:microsoft.com/office/officeart/2005/8/layout/orgChart1"/>
    <dgm:cxn modelId="{817220BE-FC1A-48D7-8639-C2FECB44A3B3}" type="presParOf" srcId="{FE240220-AF37-49E0-9860-4490AF2A512D}" destId="{EDF178AC-569A-42C7-83F1-368F7EC1F803}" srcOrd="0" destOrd="0" presId="urn:microsoft.com/office/officeart/2005/8/layout/orgChart1"/>
    <dgm:cxn modelId="{00A98624-2AEF-4DA8-B814-5079ECCCAF45}" type="presParOf" srcId="{FE240220-AF37-49E0-9860-4490AF2A512D}" destId="{EF9AA647-44D9-41FA-86B8-D4DC93D022ED}" srcOrd="1" destOrd="0" presId="urn:microsoft.com/office/officeart/2005/8/layout/orgChart1"/>
    <dgm:cxn modelId="{AF86F9E7-C7BB-4063-8F39-88E4700DA050}" type="presParOf" srcId="{EF9AA647-44D9-41FA-86B8-D4DC93D022ED}" destId="{ED102276-9AAA-4827-980C-6E23471EDDAA}" srcOrd="0" destOrd="0" presId="urn:microsoft.com/office/officeart/2005/8/layout/orgChart1"/>
    <dgm:cxn modelId="{07D35FCB-59C0-4C9D-AE32-ABAA20AD89E5}" type="presParOf" srcId="{ED102276-9AAA-4827-980C-6E23471EDDAA}" destId="{14862893-CFFA-49FA-8142-168BED213159}" srcOrd="0" destOrd="0" presId="urn:microsoft.com/office/officeart/2005/8/layout/orgChart1"/>
    <dgm:cxn modelId="{F4F683D7-347F-41DD-BF33-D1BF133E97DE}" type="presParOf" srcId="{ED102276-9AAA-4827-980C-6E23471EDDAA}" destId="{B46E87A1-1FCD-4B1E-8AF7-2DBA7C9BD0D4}" srcOrd="1" destOrd="0" presId="urn:microsoft.com/office/officeart/2005/8/layout/orgChart1"/>
    <dgm:cxn modelId="{5D07193B-8009-4210-8CB6-973740A799AF}" type="presParOf" srcId="{EF9AA647-44D9-41FA-86B8-D4DC93D022ED}" destId="{7F6A6520-4578-43E5-9043-860E7FB26EB2}" srcOrd="1" destOrd="0" presId="urn:microsoft.com/office/officeart/2005/8/layout/orgChart1"/>
    <dgm:cxn modelId="{3CC17B31-E2C6-43EC-A087-BA00881DFF79}" type="presParOf" srcId="{EF9AA647-44D9-41FA-86B8-D4DC93D022ED}" destId="{E3827014-D5DC-4FB7-AE25-0C2D346EE4D6}" srcOrd="2" destOrd="0" presId="urn:microsoft.com/office/officeart/2005/8/layout/orgChart1"/>
    <dgm:cxn modelId="{7AE90F00-2CB1-438F-821D-A5477CCB7C9B}" type="presParOf" srcId="{E3827014-D5DC-4FB7-AE25-0C2D346EE4D6}" destId="{D9F78A56-3B27-4A5D-B798-CB19DAF4875C}" srcOrd="0" destOrd="0" presId="urn:microsoft.com/office/officeart/2005/8/layout/orgChart1"/>
    <dgm:cxn modelId="{741B92DC-7881-4261-BB30-61EB64E72D3E}" type="presParOf" srcId="{E3827014-D5DC-4FB7-AE25-0C2D346EE4D6}" destId="{F8FE1103-1E6A-469C-96D0-60FB329B4C66}" srcOrd="1" destOrd="0" presId="urn:microsoft.com/office/officeart/2005/8/layout/orgChart1"/>
    <dgm:cxn modelId="{CC2A3FDF-9ECD-4CC4-B724-0EAC287A9D1D}" type="presParOf" srcId="{F8FE1103-1E6A-469C-96D0-60FB329B4C66}" destId="{2E528A65-0533-4B46-8C9E-C16A7135238F}" srcOrd="0" destOrd="0" presId="urn:microsoft.com/office/officeart/2005/8/layout/orgChart1"/>
    <dgm:cxn modelId="{1590CDBD-E0AE-4525-A0A1-C2C8840F10E0}" type="presParOf" srcId="{2E528A65-0533-4B46-8C9E-C16A7135238F}" destId="{B6BD93C5-0E64-4685-A7F8-190B3102D870}" srcOrd="0" destOrd="0" presId="urn:microsoft.com/office/officeart/2005/8/layout/orgChart1"/>
    <dgm:cxn modelId="{BDDA02F0-99DA-4FA6-AFF2-5F3B0301E32C}" type="presParOf" srcId="{2E528A65-0533-4B46-8C9E-C16A7135238F}" destId="{9EDAF7D9-8B89-4293-9A58-816EC3E5ADEE}" srcOrd="1" destOrd="0" presId="urn:microsoft.com/office/officeart/2005/8/layout/orgChart1"/>
    <dgm:cxn modelId="{E9C3C699-EB0D-47E2-9282-D4EB23FE881A}" type="presParOf" srcId="{F8FE1103-1E6A-469C-96D0-60FB329B4C66}" destId="{D9683E1A-16E8-4248-95EC-1D608425BC19}" srcOrd="1" destOrd="0" presId="urn:microsoft.com/office/officeart/2005/8/layout/orgChart1"/>
    <dgm:cxn modelId="{B0DFE223-6647-4331-A6DF-443BD6215487}" type="presParOf" srcId="{F8FE1103-1E6A-469C-96D0-60FB329B4C66}" destId="{0FB5B939-B2A2-4126-8054-0765CE001FB2}" srcOrd="2" destOrd="0" presId="urn:microsoft.com/office/officeart/2005/8/layout/orgChart1"/>
    <dgm:cxn modelId="{24EB87F6-8384-4763-B5B1-B0FA026C7EE3}" type="presParOf" srcId="{0FB5B939-B2A2-4126-8054-0765CE001FB2}" destId="{B314CC55-BA00-4638-8849-8BB543503E83}" srcOrd="0" destOrd="0" presId="urn:microsoft.com/office/officeart/2005/8/layout/orgChart1"/>
    <dgm:cxn modelId="{D10692EC-0D19-4912-AEDA-D3C56CB39D43}" type="presParOf" srcId="{0FB5B939-B2A2-4126-8054-0765CE001FB2}" destId="{DA45E815-DCB9-42FE-9EC6-E1396A0E6DB5}" srcOrd="1" destOrd="0" presId="urn:microsoft.com/office/officeart/2005/8/layout/orgChart1"/>
    <dgm:cxn modelId="{1E2EFD93-869A-46BA-AF16-9419613A0D62}" type="presParOf" srcId="{DA45E815-DCB9-42FE-9EC6-E1396A0E6DB5}" destId="{7CB495D3-50A0-4407-8591-DCCCC8F1D67A}" srcOrd="0" destOrd="0" presId="urn:microsoft.com/office/officeart/2005/8/layout/orgChart1"/>
    <dgm:cxn modelId="{C38C3D02-5BFC-4217-ADCF-D1EAF02079D9}" type="presParOf" srcId="{7CB495D3-50A0-4407-8591-DCCCC8F1D67A}" destId="{1932E0B8-1814-4BB9-B72A-307ED8D65B73}" srcOrd="0" destOrd="0" presId="urn:microsoft.com/office/officeart/2005/8/layout/orgChart1"/>
    <dgm:cxn modelId="{9BBF6814-3D05-4A15-8EB4-8F7D381ADCFD}" type="presParOf" srcId="{7CB495D3-50A0-4407-8591-DCCCC8F1D67A}" destId="{02E23701-2053-405D-92FA-7DA8325011E1}" srcOrd="1" destOrd="0" presId="urn:microsoft.com/office/officeart/2005/8/layout/orgChart1"/>
    <dgm:cxn modelId="{AB958AEC-01FA-4F11-9F92-4D9E4D7F6F31}" type="presParOf" srcId="{DA45E815-DCB9-42FE-9EC6-E1396A0E6DB5}" destId="{290367F5-EFC0-4C35-8BA6-9E1DBDCCBC32}" srcOrd="1" destOrd="0" presId="urn:microsoft.com/office/officeart/2005/8/layout/orgChart1"/>
    <dgm:cxn modelId="{DA1124F1-F134-4FBA-9F47-858CF86553F6}" type="presParOf" srcId="{DA45E815-DCB9-42FE-9EC6-E1396A0E6DB5}" destId="{7AB925D5-1564-474D-98BB-BFDB8C333F4A}" srcOrd="2" destOrd="0" presId="urn:microsoft.com/office/officeart/2005/8/layout/orgChart1"/>
    <dgm:cxn modelId="{42336DE6-AEFD-476E-9EB6-7179CAFBB470}" type="presParOf" srcId="{7AB925D5-1564-474D-98BB-BFDB8C333F4A}" destId="{687A14C1-9BE0-4D1F-9323-429CE7EF7787}" srcOrd="0" destOrd="0" presId="urn:microsoft.com/office/officeart/2005/8/layout/orgChart1"/>
    <dgm:cxn modelId="{453233D1-3704-409D-9E8D-C948D6E4CF46}" type="presParOf" srcId="{7AB925D5-1564-474D-98BB-BFDB8C333F4A}" destId="{989EA69B-ADBE-4E57-BECA-8EC64156774B}" srcOrd="1" destOrd="0" presId="urn:microsoft.com/office/officeart/2005/8/layout/orgChart1"/>
    <dgm:cxn modelId="{5610125A-173A-439B-9893-F7746650DCD7}" type="presParOf" srcId="{989EA69B-ADBE-4E57-BECA-8EC64156774B}" destId="{04766D1C-9597-4798-83E8-7FA82E2AAD4F}" srcOrd="0" destOrd="0" presId="urn:microsoft.com/office/officeart/2005/8/layout/orgChart1"/>
    <dgm:cxn modelId="{D3FAAC1A-2868-42FE-A46C-69E2CC6FBD0E}" type="presParOf" srcId="{04766D1C-9597-4798-83E8-7FA82E2AAD4F}" destId="{F856328C-6A07-4E7C-ACC9-360F3FF50CA8}" srcOrd="0" destOrd="0" presId="urn:microsoft.com/office/officeart/2005/8/layout/orgChart1"/>
    <dgm:cxn modelId="{5867BDD8-1F1F-41FB-B377-252BF5158F8A}" type="presParOf" srcId="{04766D1C-9597-4798-83E8-7FA82E2AAD4F}" destId="{5766480F-49A8-4161-BC30-4A44C073D940}" srcOrd="1" destOrd="0" presId="urn:microsoft.com/office/officeart/2005/8/layout/orgChart1"/>
    <dgm:cxn modelId="{7F2A9960-50B7-4CD5-BE4A-4338A5F2FE0A}" type="presParOf" srcId="{989EA69B-ADBE-4E57-BECA-8EC64156774B}" destId="{1B7F34EB-991C-4BE1-AA35-664C5C48A7C1}" srcOrd="1" destOrd="0" presId="urn:microsoft.com/office/officeart/2005/8/layout/orgChart1"/>
    <dgm:cxn modelId="{742C9C57-49BB-4B8C-827E-A330C1565B5F}" type="presParOf" srcId="{989EA69B-ADBE-4E57-BECA-8EC64156774B}" destId="{09B83F5B-C2BF-4BF2-975E-1D54BA6A35EB}" srcOrd="2" destOrd="0" presId="urn:microsoft.com/office/officeart/2005/8/layout/orgChart1"/>
    <dgm:cxn modelId="{C6D73A81-0073-47A1-ACD4-5BF886F3566C}" type="presParOf" srcId="{E3827014-D5DC-4FB7-AE25-0C2D346EE4D6}" destId="{9D86EC2A-93AE-460A-AB07-5BE85E7C177C}" srcOrd="2" destOrd="0" presId="urn:microsoft.com/office/officeart/2005/8/layout/orgChart1"/>
    <dgm:cxn modelId="{2ED0B0E7-C096-4EA6-8BAD-FA1637209D1E}" type="presParOf" srcId="{E3827014-D5DC-4FB7-AE25-0C2D346EE4D6}" destId="{5D261713-B685-418C-93BD-C2133F33A910}" srcOrd="3" destOrd="0" presId="urn:microsoft.com/office/officeart/2005/8/layout/orgChart1"/>
    <dgm:cxn modelId="{8151577E-DB9D-48F3-8C12-8023486D931B}" type="presParOf" srcId="{5D261713-B685-418C-93BD-C2133F33A910}" destId="{BB5CF883-04D0-40C8-9B7A-48629DFE0D03}" srcOrd="0" destOrd="0" presId="urn:microsoft.com/office/officeart/2005/8/layout/orgChart1"/>
    <dgm:cxn modelId="{C0EF7D42-1881-4DB2-A811-BE214B890FE6}" type="presParOf" srcId="{BB5CF883-04D0-40C8-9B7A-48629DFE0D03}" destId="{539A9A71-7019-44BA-8BD7-DD5EBE4DE4CB}" srcOrd="0" destOrd="0" presId="urn:microsoft.com/office/officeart/2005/8/layout/orgChart1"/>
    <dgm:cxn modelId="{66C6E2C6-8629-4B5D-9B37-68138BDE17DA}" type="presParOf" srcId="{BB5CF883-04D0-40C8-9B7A-48629DFE0D03}" destId="{AEE78FC2-C089-4D50-85B8-CD9F58969370}" srcOrd="1" destOrd="0" presId="urn:microsoft.com/office/officeart/2005/8/layout/orgChart1"/>
    <dgm:cxn modelId="{27A6821B-F5EE-4042-B339-1A73211BC1CD}" type="presParOf" srcId="{5D261713-B685-418C-93BD-C2133F33A910}" destId="{3EC6F5BD-4216-4F99-AD50-3DC214D6A65C}" srcOrd="1" destOrd="0" presId="urn:microsoft.com/office/officeart/2005/8/layout/orgChart1"/>
    <dgm:cxn modelId="{71DB7D9E-AE58-4155-BE4D-1B91D482360E}" type="presParOf" srcId="{5D261713-B685-418C-93BD-C2133F33A910}" destId="{9E8403B7-B85C-460C-92C4-DE6D58A9DCC9}" srcOrd="2" destOrd="0" presId="urn:microsoft.com/office/officeart/2005/8/layout/orgChart1"/>
    <dgm:cxn modelId="{787D1558-FA17-418B-842B-CBF0F3417E48}" type="presParOf" srcId="{FE240220-AF37-49E0-9860-4490AF2A512D}" destId="{8D374804-08E9-4F84-806E-CF1C52EA8F2A}" srcOrd="2" destOrd="0" presId="urn:microsoft.com/office/officeart/2005/8/layout/orgChart1"/>
    <dgm:cxn modelId="{502C4FC0-2B40-46B1-AD63-52A6A53E93C7}" type="presParOf" srcId="{FE240220-AF37-49E0-9860-4490AF2A512D}" destId="{0E72088C-5FA3-4636-AF07-63A09AD5CE71}" srcOrd="3" destOrd="0" presId="urn:microsoft.com/office/officeart/2005/8/layout/orgChart1"/>
    <dgm:cxn modelId="{CAD7F7CC-FB15-435F-AFAA-4DFE47577998}" type="presParOf" srcId="{0E72088C-5FA3-4636-AF07-63A09AD5CE71}" destId="{7E004FEB-74A9-40CF-8FDC-3D6D068B6E83}" srcOrd="0" destOrd="0" presId="urn:microsoft.com/office/officeart/2005/8/layout/orgChart1"/>
    <dgm:cxn modelId="{F17A55A4-66D9-4212-940F-1E4EF8282441}" type="presParOf" srcId="{7E004FEB-74A9-40CF-8FDC-3D6D068B6E83}" destId="{BEE1EB9F-8075-463C-A867-24E8318176D6}" srcOrd="0" destOrd="0" presId="urn:microsoft.com/office/officeart/2005/8/layout/orgChart1"/>
    <dgm:cxn modelId="{4C086DDE-E1FB-41A2-95DF-31A814AC500E}" type="presParOf" srcId="{7E004FEB-74A9-40CF-8FDC-3D6D068B6E83}" destId="{05A9D899-76D7-4736-BEBB-C156449D4D7C}" srcOrd="1" destOrd="0" presId="urn:microsoft.com/office/officeart/2005/8/layout/orgChart1"/>
    <dgm:cxn modelId="{8E6CB557-A142-4815-AF84-5A2CEE5BF9A0}" type="presParOf" srcId="{0E72088C-5FA3-4636-AF07-63A09AD5CE71}" destId="{770A67AC-27CE-49B0-A484-F27BE69CC09F}" srcOrd="1" destOrd="0" presId="urn:microsoft.com/office/officeart/2005/8/layout/orgChart1"/>
    <dgm:cxn modelId="{2D4C9B6F-FCFA-4E74-87DD-F7479C114D06}" type="presParOf" srcId="{0E72088C-5FA3-4636-AF07-63A09AD5CE71}" destId="{5086D569-3227-4900-879D-EE517B828C50}" srcOrd="2" destOrd="0" presId="urn:microsoft.com/office/officeart/2005/8/layout/orgChart1"/>
    <dgm:cxn modelId="{5D72FCCB-4179-46EC-9B0A-456447A81AD7}" type="presParOf" srcId="{5086D569-3227-4900-879D-EE517B828C50}" destId="{1933B453-DCCC-4095-9F09-FF77EF07B8B8}" srcOrd="0" destOrd="0" presId="urn:microsoft.com/office/officeart/2005/8/layout/orgChart1"/>
    <dgm:cxn modelId="{75042B8C-1CB2-4B12-9F9F-38C6D6AFD9A2}" type="presParOf" srcId="{5086D569-3227-4900-879D-EE517B828C50}" destId="{CF4151F4-FC05-4551-9D79-1C0B3885723B}" srcOrd="1" destOrd="0" presId="urn:microsoft.com/office/officeart/2005/8/layout/orgChart1"/>
    <dgm:cxn modelId="{8AC0B092-C69E-49CE-8174-CC39043A340C}" type="presParOf" srcId="{CF4151F4-FC05-4551-9D79-1C0B3885723B}" destId="{BEF1E38F-F90B-47CF-9293-7A1C9BD62ED0}" srcOrd="0" destOrd="0" presId="urn:microsoft.com/office/officeart/2005/8/layout/orgChart1"/>
    <dgm:cxn modelId="{4142E273-85CB-4431-8699-658004896EB1}" type="presParOf" srcId="{BEF1E38F-F90B-47CF-9293-7A1C9BD62ED0}" destId="{3F662687-1E17-4448-878C-60EC212A85B2}" srcOrd="0" destOrd="0" presId="urn:microsoft.com/office/officeart/2005/8/layout/orgChart1"/>
    <dgm:cxn modelId="{81B1E722-894E-4049-B05A-77217CBC601D}" type="presParOf" srcId="{BEF1E38F-F90B-47CF-9293-7A1C9BD62ED0}" destId="{27C22381-CAE3-49C9-BE2E-7B9EDE3158D5}" srcOrd="1" destOrd="0" presId="urn:microsoft.com/office/officeart/2005/8/layout/orgChart1"/>
    <dgm:cxn modelId="{B2FAD839-8E0E-43F9-894D-2DCD00BB12D0}" type="presParOf" srcId="{CF4151F4-FC05-4551-9D79-1C0B3885723B}" destId="{E0191D5C-7935-4A57-8442-E36A05DC78E4}" srcOrd="1" destOrd="0" presId="urn:microsoft.com/office/officeart/2005/8/layout/orgChart1"/>
    <dgm:cxn modelId="{1D322F2F-5A1D-4D10-A1A5-28FFBB63BCA1}" type="presParOf" srcId="{CF4151F4-FC05-4551-9D79-1C0B3885723B}" destId="{7C385D92-CBEE-422E-B799-58B4CD0A5198}" srcOrd="2" destOrd="0" presId="urn:microsoft.com/office/officeart/2005/8/layout/orgChart1"/>
    <dgm:cxn modelId="{43CAB220-4CBB-4FD2-A8FE-11B2BD913564}" type="presParOf" srcId="{7C385D92-CBEE-422E-B799-58B4CD0A5198}" destId="{041A98B0-9279-4B40-BD43-4143B93C8C8F}" srcOrd="0" destOrd="0" presId="urn:microsoft.com/office/officeart/2005/8/layout/orgChart1"/>
    <dgm:cxn modelId="{C1E024BA-D6E3-4FBE-9409-4DF4176849EB}" type="presParOf" srcId="{7C385D92-CBEE-422E-B799-58B4CD0A5198}" destId="{685A28AD-B8BD-42B5-B097-416B88034E39}" srcOrd="1" destOrd="0" presId="urn:microsoft.com/office/officeart/2005/8/layout/orgChart1"/>
    <dgm:cxn modelId="{285608B4-53B1-44F4-B8FF-617B5806C2B8}" type="presParOf" srcId="{685A28AD-B8BD-42B5-B097-416B88034E39}" destId="{D78F978A-A95E-4644-AFEB-C780F55B409E}" srcOrd="0" destOrd="0" presId="urn:microsoft.com/office/officeart/2005/8/layout/orgChart1"/>
    <dgm:cxn modelId="{0D04EEED-E8E9-4454-B07E-98D9F07736CF}" type="presParOf" srcId="{D78F978A-A95E-4644-AFEB-C780F55B409E}" destId="{1505E4E4-C268-4A27-9AEB-F2422DF43907}" srcOrd="0" destOrd="0" presId="urn:microsoft.com/office/officeart/2005/8/layout/orgChart1"/>
    <dgm:cxn modelId="{7B0AE567-FC59-4A02-B103-20260844C987}" type="presParOf" srcId="{D78F978A-A95E-4644-AFEB-C780F55B409E}" destId="{29BFF442-9526-42E2-8EE4-77C8F86919DE}" srcOrd="1" destOrd="0" presId="urn:microsoft.com/office/officeart/2005/8/layout/orgChart1"/>
    <dgm:cxn modelId="{350CE34C-A793-4E6C-957F-A551D0DBC0EA}" type="presParOf" srcId="{685A28AD-B8BD-42B5-B097-416B88034E39}" destId="{B6F4B4DD-7431-4F58-94C0-6FFB8C0ACE39}" srcOrd="1" destOrd="0" presId="urn:microsoft.com/office/officeart/2005/8/layout/orgChart1"/>
    <dgm:cxn modelId="{4BA1D97E-D654-446F-BD0E-7962460D4BE1}" type="presParOf" srcId="{685A28AD-B8BD-42B5-B097-416B88034E39}" destId="{2F8EE8D5-244B-4545-9D9E-B7BCC0AAFA3D}" srcOrd="2" destOrd="0" presId="urn:microsoft.com/office/officeart/2005/8/layout/orgChart1"/>
    <dgm:cxn modelId="{C9309B45-8C6D-445B-A560-C5B52B9E54C6}" type="presParOf" srcId="{5086D569-3227-4900-879D-EE517B828C50}" destId="{9EE53F59-E41F-409D-A107-F36055BA9063}" srcOrd="2" destOrd="0" presId="urn:microsoft.com/office/officeart/2005/8/layout/orgChart1"/>
    <dgm:cxn modelId="{ED5B45AF-D021-4916-93B2-D9A38CCF180E}" type="presParOf" srcId="{5086D569-3227-4900-879D-EE517B828C50}" destId="{7CB5C8A3-3813-4928-83C6-193ACB6CAD91}" srcOrd="3" destOrd="0" presId="urn:microsoft.com/office/officeart/2005/8/layout/orgChart1"/>
    <dgm:cxn modelId="{E98431D9-0D46-469D-B3AC-24176B1BEBC2}" type="presParOf" srcId="{7CB5C8A3-3813-4928-83C6-193ACB6CAD91}" destId="{DFBC4C9B-40D6-48A7-880B-532628FE4246}" srcOrd="0" destOrd="0" presId="urn:microsoft.com/office/officeart/2005/8/layout/orgChart1"/>
    <dgm:cxn modelId="{607270CF-78AC-4D7C-A4E3-C64BAE32801F}" type="presParOf" srcId="{DFBC4C9B-40D6-48A7-880B-532628FE4246}" destId="{B2453845-369D-40D7-A6A4-395431188847}" srcOrd="0" destOrd="0" presId="urn:microsoft.com/office/officeart/2005/8/layout/orgChart1"/>
    <dgm:cxn modelId="{F92CA975-A2CE-4DE4-89BB-3929191CC0D2}" type="presParOf" srcId="{DFBC4C9B-40D6-48A7-880B-532628FE4246}" destId="{09F0BBD8-E557-420E-9538-C853AFCE2D9E}" srcOrd="1" destOrd="0" presId="urn:microsoft.com/office/officeart/2005/8/layout/orgChart1"/>
    <dgm:cxn modelId="{4F5D9E7E-C57B-4F9B-BDFC-C88CD0B9617C}" type="presParOf" srcId="{7CB5C8A3-3813-4928-83C6-193ACB6CAD91}" destId="{D9F85B72-D083-4538-A03D-74BBB471006C}" srcOrd="1" destOrd="0" presId="urn:microsoft.com/office/officeart/2005/8/layout/orgChart1"/>
    <dgm:cxn modelId="{1F1F55BA-60DD-4926-ABF8-8808FCAD4F93}" type="presParOf" srcId="{7CB5C8A3-3813-4928-83C6-193ACB6CAD91}" destId="{03740CAC-CA23-465B-BA63-D5427D48AC3D}" srcOrd="2" destOrd="0" presId="urn:microsoft.com/office/officeart/2005/8/layout/orgChart1"/>
    <dgm:cxn modelId="{A0BA2CED-40BC-44AF-BE9B-6AF2C55E41D6}" type="presParOf" srcId="{FE240220-AF37-49E0-9860-4490AF2A512D}" destId="{E4B3DF7E-6C8C-4C58-9749-889A797D530A}" srcOrd="4" destOrd="0" presId="urn:microsoft.com/office/officeart/2005/8/layout/orgChart1"/>
    <dgm:cxn modelId="{BDAA3838-9B8D-4790-914B-4F985A8A212E}" type="presParOf" srcId="{FE240220-AF37-49E0-9860-4490AF2A512D}" destId="{489B8C1E-7288-4B33-B548-90A4269DC59B}" srcOrd="5" destOrd="0" presId="urn:microsoft.com/office/officeart/2005/8/layout/orgChart1"/>
    <dgm:cxn modelId="{A07793E2-D105-48B4-9C20-E3E8B582A186}" type="presParOf" srcId="{489B8C1E-7288-4B33-B548-90A4269DC59B}" destId="{911E52A7-0401-4CBA-AC5F-A4C00E49E36B}" srcOrd="0" destOrd="0" presId="urn:microsoft.com/office/officeart/2005/8/layout/orgChart1"/>
    <dgm:cxn modelId="{017EBF4E-6171-49D7-A013-006915FACEB5}" type="presParOf" srcId="{911E52A7-0401-4CBA-AC5F-A4C00E49E36B}" destId="{D9891623-B4F4-46CE-B8BC-5952C1E2A663}" srcOrd="0" destOrd="0" presId="urn:microsoft.com/office/officeart/2005/8/layout/orgChart1"/>
    <dgm:cxn modelId="{431BE70E-1F1E-496C-9BF4-1B789EBC4804}" type="presParOf" srcId="{911E52A7-0401-4CBA-AC5F-A4C00E49E36B}" destId="{B76FF5FB-ED0A-4FE8-BB74-802FEA587539}" srcOrd="1" destOrd="0" presId="urn:microsoft.com/office/officeart/2005/8/layout/orgChart1"/>
    <dgm:cxn modelId="{A5C570BC-D1D6-41BA-B287-C3A3EA947D79}" type="presParOf" srcId="{489B8C1E-7288-4B33-B548-90A4269DC59B}" destId="{ED9A23FC-58A7-47C6-8323-87ACDFFC5555}" srcOrd="1" destOrd="0" presId="urn:microsoft.com/office/officeart/2005/8/layout/orgChart1"/>
    <dgm:cxn modelId="{374D3FFD-2AA1-49C7-BAD0-F163A42AC84C}" type="presParOf" srcId="{489B8C1E-7288-4B33-B548-90A4269DC59B}" destId="{2FD1DFD8-2E33-457D-8A8E-9388BE5D9598}" srcOrd="2" destOrd="0" presId="urn:microsoft.com/office/officeart/2005/8/layout/orgChart1"/>
    <dgm:cxn modelId="{BC2928A4-96FA-4951-9463-4F03DCBC92FA}" type="presParOf" srcId="{2FD1DFD8-2E33-457D-8A8E-9388BE5D9598}" destId="{94D08691-B220-4D6E-8A19-B2E2BF97AD72}" srcOrd="0" destOrd="0" presId="urn:microsoft.com/office/officeart/2005/8/layout/orgChart1"/>
    <dgm:cxn modelId="{E2EF7EA5-DACA-4A59-BE69-816C68156D6B}" type="presParOf" srcId="{2FD1DFD8-2E33-457D-8A8E-9388BE5D9598}" destId="{B295B64C-C690-496E-AFA0-EC21463555AE}" srcOrd="1" destOrd="0" presId="urn:microsoft.com/office/officeart/2005/8/layout/orgChart1"/>
    <dgm:cxn modelId="{7D313172-3CA7-4FF7-BFB1-0F6D79E4A09D}" type="presParOf" srcId="{B295B64C-C690-496E-AFA0-EC21463555AE}" destId="{B23067C5-3ACA-4608-8F97-9BD6BC89FCC6}" srcOrd="0" destOrd="0" presId="urn:microsoft.com/office/officeart/2005/8/layout/orgChart1"/>
    <dgm:cxn modelId="{3FD388BA-504F-42B5-9D47-0CF0D8CF31F8}" type="presParOf" srcId="{B23067C5-3ACA-4608-8F97-9BD6BC89FCC6}" destId="{762D2F4B-89C8-40E1-B444-80BC76B86F77}" srcOrd="0" destOrd="0" presId="urn:microsoft.com/office/officeart/2005/8/layout/orgChart1"/>
    <dgm:cxn modelId="{08DA7C6C-AB42-440E-B599-082721270BEC}" type="presParOf" srcId="{B23067C5-3ACA-4608-8F97-9BD6BC89FCC6}" destId="{2E657628-DAF6-49F9-956B-1FBE33620B30}" srcOrd="1" destOrd="0" presId="urn:microsoft.com/office/officeart/2005/8/layout/orgChart1"/>
    <dgm:cxn modelId="{018CEF66-D92E-4529-A284-1336B7C0DDDC}" type="presParOf" srcId="{B295B64C-C690-496E-AFA0-EC21463555AE}" destId="{D0D1852D-1E92-4FF4-B6B3-1CB0C80DE810}" srcOrd="1" destOrd="0" presId="urn:microsoft.com/office/officeart/2005/8/layout/orgChart1"/>
    <dgm:cxn modelId="{0AEB0FFE-E4D8-4B9E-9AA5-A7C652EAE411}" type="presParOf" srcId="{B295B64C-C690-496E-AFA0-EC21463555AE}" destId="{B0A82349-F58D-4582-BDDB-EE0A6FEAC830}" srcOrd="2" destOrd="0" presId="urn:microsoft.com/office/officeart/2005/8/layout/orgChart1"/>
    <dgm:cxn modelId="{0D5A3C9C-BDC0-499E-B8BE-8F902BDD0192}" type="presParOf" srcId="{FE240220-AF37-49E0-9860-4490AF2A512D}" destId="{50F473DA-C0D1-4866-ABAB-F29505EA80FF}" srcOrd="6" destOrd="0" presId="urn:microsoft.com/office/officeart/2005/8/layout/orgChart1"/>
    <dgm:cxn modelId="{9834AB49-5EB1-4DB9-AD9B-3FC00E0B5429}" type="presParOf" srcId="{FE240220-AF37-49E0-9860-4490AF2A512D}" destId="{6E618EDC-27DB-4162-A161-CF004CF9D9D5}" srcOrd="7" destOrd="0" presId="urn:microsoft.com/office/officeart/2005/8/layout/orgChart1"/>
    <dgm:cxn modelId="{25B285BD-9468-4523-8AF6-F37ABF7BDD5C}" type="presParOf" srcId="{6E618EDC-27DB-4162-A161-CF004CF9D9D5}" destId="{B707BB1B-22D3-42F1-9072-32832326E94C}" srcOrd="0" destOrd="0" presId="urn:microsoft.com/office/officeart/2005/8/layout/orgChart1"/>
    <dgm:cxn modelId="{1EECEB8E-B365-476C-AB26-C150366CF559}" type="presParOf" srcId="{B707BB1B-22D3-42F1-9072-32832326E94C}" destId="{FF31EA64-A712-48D1-8068-633A9ACE251D}" srcOrd="0" destOrd="0" presId="urn:microsoft.com/office/officeart/2005/8/layout/orgChart1"/>
    <dgm:cxn modelId="{1081B728-0F32-4DB7-A9B3-29F16C3EA2FE}" type="presParOf" srcId="{B707BB1B-22D3-42F1-9072-32832326E94C}" destId="{8ABB5204-F7CA-4C32-A1E5-0AEBF88F91C7}" srcOrd="1" destOrd="0" presId="urn:microsoft.com/office/officeart/2005/8/layout/orgChart1"/>
    <dgm:cxn modelId="{F35D8017-6AD3-40F9-9CF1-4DA31838F155}" type="presParOf" srcId="{6E618EDC-27DB-4162-A161-CF004CF9D9D5}" destId="{34D59B3A-ACEA-4E68-8855-8C309FAD9D61}" srcOrd="1" destOrd="0" presId="urn:microsoft.com/office/officeart/2005/8/layout/orgChart1"/>
    <dgm:cxn modelId="{8A3504F6-4BA1-4E41-A669-0EAE231D92C3}" type="presParOf" srcId="{6E618EDC-27DB-4162-A161-CF004CF9D9D5}" destId="{47CFE801-26D2-4DDE-906F-6955F0C5C71E}" srcOrd="2" destOrd="0" presId="urn:microsoft.com/office/officeart/2005/8/layout/orgChart1"/>
    <dgm:cxn modelId="{DF573D66-D6BD-4344-8BD6-5774537288FF}" type="presParOf" srcId="{47CFE801-26D2-4DDE-906F-6955F0C5C71E}" destId="{AC0A11AF-B1C4-4FD3-9F55-8E8C3B1BEEF4}" srcOrd="0" destOrd="0" presId="urn:microsoft.com/office/officeart/2005/8/layout/orgChart1"/>
    <dgm:cxn modelId="{98C21695-A71F-49BB-8B94-900DBCBEBFF0}" type="presParOf" srcId="{47CFE801-26D2-4DDE-906F-6955F0C5C71E}" destId="{4A00794A-9111-432A-86CA-C7423F8E0B97}" srcOrd="1" destOrd="0" presId="urn:microsoft.com/office/officeart/2005/8/layout/orgChart1"/>
    <dgm:cxn modelId="{0F77D11A-836C-45BF-B471-9F03CD4BCDAD}" type="presParOf" srcId="{4A00794A-9111-432A-86CA-C7423F8E0B97}" destId="{83B22B04-3843-4F61-92B5-0CC212190644}" srcOrd="0" destOrd="0" presId="urn:microsoft.com/office/officeart/2005/8/layout/orgChart1"/>
    <dgm:cxn modelId="{C35899B9-3000-4B67-91E5-91EE810B4236}" type="presParOf" srcId="{83B22B04-3843-4F61-92B5-0CC212190644}" destId="{E479A07E-5F08-4401-A3A3-9D90AE1D32FF}" srcOrd="0" destOrd="0" presId="urn:microsoft.com/office/officeart/2005/8/layout/orgChart1"/>
    <dgm:cxn modelId="{0B1A0D04-0187-48F0-B6AD-8E5F4FB986F8}" type="presParOf" srcId="{83B22B04-3843-4F61-92B5-0CC212190644}" destId="{CC572026-86A9-420E-8947-1415C4D9316C}" srcOrd="1" destOrd="0" presId="urn:microsoft.com/office/officeart/2005/8/layout/orgChart1"/>
    <dgm:cxn modelId="{E8F5845D-DD1F-4C80-A122-5B088E2E9181}" type="presParOf" srcId="{4A00794A-9111-432A-86CA-C7423F8E0B97}" destId="{F8BECCCD-AABF-4D7A-B2D9-96858D31E26E}" srcOrd="1" destOrd="0" presId="urn:microsoft.com/office/officeart/2005/8/layout/orgChart1"/>
    <dgm:cxn modelId="{DABC2570-45E9-4CEC-9243-115DC13E0407}" type="presParOf" srcId="{4A00794A-9111-432A-86CA-C7423F8E0B97}" destId="{F2712D1C-8E0D-4EAD-9BBE-B163A74B2F20}" srcOrd="2" destOrd="0" presId="urn:microsoft.com/office/officeart/2005/8/layout/orgChart1"/>
    <dgm:cxn modelId="{9DC18070-3EC1-4BB4-B153-58729029C02E}" type="presParOf" srcId="{47CFE801-26D2-4DDE-906F-6955F0C5C71E}" destId="{0EBE3B96-CF13-4C00-B155-5CFBFE2D2EF4}" srcOrd="2" destOrd="0" presId="urn:microsoft.com/office/officeart/2005/8/layout/orgChart1"/>
    <dgm:cxn modelId="{13987AB9-CD4E-4DAB-9567-03D191185262}" type="presParOf" srcId="{47CFE801-26D2-4DDE-906F-6955F0C5C71E}" destId="{BCAA5400-B983-4156-8B12-99A3FD91F08C}" srcOrd="3" destOrd="0" presId="urn:microsoft.com/office/officeart/2005/8/layout/orgChart1"/>
    <dgm:cxn modelId="{FED14BB7-543C-414E-863A-28B5700E15C3}" type="presParOf" srcId="{BCAA5400-B983-4156-8B12-99A3FD91F08C}" destId="{6594453C-B5C3-47B0-86EE-DFBDFDA88055}" srcOrd="0" destOrd="0" presId="urn:microsoft.com/office/officeart/2005/8/layout/orgChart1"/>
    <dgm:cxn modelId="{84F74E3B-BB16-4738-AB33-5F995AF6BC9D}" type="presParOf" srcId="{6594453C-B5C3-47B0-86EE-DFBDFDA88055}" destId="{7A7A47C7-C74C-4BE2-955C-F0102A8219AD}" srcOrd="0" destOrd="0" presId="urn:microsoft.com/office/officeart/2005/8/layout/orgChart1"/>
    <dgm:cxn modelId="{45718A6F-0034-49C6-BA0A-A83FC5A12DFA}" type="presParOf" srcId="{6594453C-B5C3-47B0-86EE-DFBDFDA88055}" destId="{279B9FA0-8C13-49C0-8A15-70A749C8C082}" srcOrd="1" destOrd="0" presId="urn:microsoft.com/office/officeart/2005/8/layout/orgChart1"/>
    <dgm:cxn modelId="{56411183-FD11-4E31-9ABB-9C3C82259978}" type="presParOf" srcId="{BCAA5400-B983-4156-8B12-99A3FD91F08C}" destId="{016AD548-65A7-4DC1-BAEE-237E9032CF91}" srcOrd="1" destOrd="0" presId="urn:microsoft.com/office/officeart/2005/8/layout/orgChart1"/>
    <dgm:cxn modelId="{BE38211C-1635-4DD2-B8FB-414FF9DE21F9}" type="presParOf" srcId="{BCAA5400-B983-4156-8B12-99A3FD91F08C}" destId="{E9CEAFDD-C1FD-4D8F-953C-BD39AE92BB03}" srcOrd="2" destOrd="0" presId="urn:microsoft.com/office/officeart/2005/8/layout/orgChart1"/>
    <dgm:cxn modelId="{5BA632F4-C645-491A-8135-376C434CC728}" type="presParOf" srcId="{47CFE801-26D2-4DDE-906F-6955F0C5C71E}" destId="{DCA4F662-3F34-4404-845D-99E899D7F562}" srcOrd="4" destOrd="0" presId="urn:microsoft.com/office/officeart/2005/8/layout/orgChart1"/>
    <dgm:cxn modelId="{C2F0DD32-8EE6-40CB-8294-B79A65D4A0B2}" type="presParOf" srcId="{47CFE801-26D2-4DDE-906F-6955F0C5C71E}" destId="{8A99E395-12EF-4435-8C06-075E2DFF8E79}" srcOrd="5" destOrd="0" presId="urn:microsoft.com/office/officeart/2005/8/layout/orgChart1"/>
    <dgm:cxn modelId="{A05E4382-4F0C-4BFA-9ADF-0FFE70EBF5D2}" type="presParOf" srcId="{8A99E395-12EF-4435-8C06-075E2DFF8E79}" destId="{DA91D5DC-49F8-42E2-A632-49FAE59A9AAD}" srcOrd="0" destOrd="0" presId="urn:microsoft.com/office/officeart/2005/8/layout/orgChart1"/>
    <dgm:cxn modelId="{B28AA0FE-323A-4671-B9F9-617821569EB2}" type="presParOf" srcId="{DA91D5DC-49F8-42E2-A632-49FAE59A9AAD}" destId="{C5EB80A8-190B-4192-8C40-DD11F2C94C33}" srcOrd="0" destOrd="0" presId="urn:microsoft.com/office/officeart/2005/8/layout/orgChart1"/>
    <dgm:cxn modelId="{0875939D-0ED0-47B6-8904-E3D2B0302CB4}" type="presParOf" srcId="{DA91D5DC-49F8-42E2-A632-49FAE59A9AAD}" destId="{5B2B7A37-BDA1-4443-A407-842E6F31F41B}" srcOrd="1" destOrd="0" presId="urn:microsoft.com/office/officeart/2005/8/layout/orgChart1"/>
    <dgm:cxn modelId="{CBA7F998-05D2-4A34-AB47-DAAE35CCD3BD}" type="presParOf" srcId="{8A99E395-12EF-4435-8C06-075E2DFF8E79}" destId="{73121B7B-EA9D-4BCB-AB00-538F461D6AFF}" srcOrd="1" destOrd="0" presId="urn:microsoft.com/office/officeart/2005/8/layout/orgChart1"/>
    <dgm:cxn modelId="{EF9A6B5B-9233-47F4-B5FF-80667600A1A3}" type="presParOf" srcId="{8A99E395-12EF-4435-8C06-075E2DFF8E79}" destId="{CBA15BE9-EF8E-469B-AAAE-5C8BD386DB71}" srcOrd="2" destOrd="0" presId="urn:microsoft.com/office/officeart/2005/8/layout/orgChart1"/>
    <dgm:cxn modelId="{FCCAB1E6-0B01-4FF3-B88B-C91BCA781BBD}" type="presParOf" srcId="{35377344-E69C-4494-9A05-2953FD6ED0CE}" destId="{241D2D40-B567-45E0-A3C2-65B2961EB201}" srcOrd="2" destOrd="0" presId="urn:microsoft.com/office/officeart/2005/8/layout/orgChart1"/>
    <dgm:cxn modelId="{6660895B-319A-49B1-B233-DFBFBB127A9B}" type="presParOf" srcId="{241D2D40-B567-45E0-A3C2-65B2961EB201}" destId="{16AF79B3-B701-49AE-AFCA-B38A290DBA68}" srcOrd="0" destOrd="0" presId="urn:microsoft.com/office/officeart/2005/8/layout/orgChart1"/>
    <dgm:cxn modelId="{155E2F7D-3C38-489E-A1B8-ABD327E5909F}" type="presParOf" srcId="{241D2D40-B567-45E0-A3C2-65B2961EB201}" destId="{FC1C3AB0-3BCD-4D6B-9A96-99924F1919CB}" srcOrd="1" destOrd="0" presId="urn:microsoft.com/office/officeart/2005/8/layout/orgChart1"/>
    <dgm:cxn modelId="{DF124C67-9C0D-4A23-8BEA-F5FF1D9A95C6}" type="presParOf" srcId="{FC1C3AB0-3BCD-4D6B-9A96-99924F1919CB}" destId="{63C1C0E1-1370-45E3-A1B5-D19FE0BB7172}" srcOrd="0" destOrd="0" presId="urn:microsoft.com/office/officeart/2005/8/layout/orgChart1"/>
    <dgm:cxn modelId="{23794BA2-662C-43E0-9D3A-BAB6EA3E7677}" type="presParOf" srcId="{63C1C0E1-1370-45E3-A1B5-D19FE0BB7172}" destId="{2EE95707-2424-4721-87F3-A731EB422AD4}" srcOrd="0" destOrd="0" presId="urn:microsoft.com/office/officeart/2005/8/layout/orgChart1"/>
    <dgm:cxn modelId="{F2886F76-0AC7-4231-BF8D-7EE7A356540F}" type="presParOf" srcId="{63C1C0E1-1370-45E3-A1B5-D19FE0BB7172}" destId="{19C84E18-9225-43F3-9A70-1E7999A30B37}" srcOrd="1" destOrd="0" presId="urn:microsoft.com/office/officeart/2005/8/layout/orgChart1"/>
    <dgm:cxn modelId="{16F7512F-8E13-40DD-8E44-F1744B19B31E}" type="presParOf" srcId="{FC1C3AB0-3BCD-4D6B-9A96-99924F1919CB}" destId="{67953FE8-ACF8-420F-BECF-560B1D2D7914}" srcOrd="1" destOrd="0" presId="urn:microsoft.com/office/officeart/2005/8/layout/orgChart1"/>
    <dgm:cxn modelId="{32146855-8C70-4BB1-9CB3-9309D93E2FA7}" type="presParOf" srcId="{FC1C3AB0-3BCD-4D6B-9A96-99924F1919CB}" destId="{8F7708EB-5DFF-484E-A7E7-A86292D6BCF5}" srcOrd="2" destOrd="0" presId="urn:microsoft.com/office/officeart/2005/8/layout/orgChart1"/>
    <dgm:cxn modelId="{D4E9178E-1297-4E23-9644-B08264A4D87D}" type="presParOf" srcId="{8F7708EB-5DFF-484E-A7E7-A86292D6BCF5}" destId="{E52F53B7-9B3B-4387-834C-0B6F767514F3}" srcOrd="0" destOrd="0" presId="urn:microsoft.com/office/officeart/2005/8/layout/orgChart1"/>
    <dgm:cxn modelId="{7EB697FA-85BD-45F9-8CF5-292269A8E8C0}" type="presParOf" srcId="{8F7708EB-5DFF-484E-A7E7-A86292D6BCF5}" destId="{52D2FFE6-E32F-49C9-9775-7FC722D55846}" srcOrd="1" destOrd="0" presId="urn:microsoft.com/office/officeart/2005/8/layout/orgChart1"/>
    <dgm:cxn modelId="{E79BC83B-8340-4363-BEB6-81F5FA9A8C18}" type="presParOf" srcId="{52D2FFE6-E32F-49C9-9775-7FC722D55846}" destId="{428ABE11-5EA0-4299-975F-5FA46DCDBDFC}" srcOrd="0" destOrd="0" presId="urn:microsoft.com/office/officeart/2005/8/layout/orgChart1"/>
    <dgm:cxn modelId="{3ED3AB35-54DA-493C-B1F8-F4ADDC631D9B}" type="presParOf" srcId="{428ABE11-5EA0-4299-975F-5FA46DCDBDFC}" destId="{116EFB11-984C-4921-B0E4-83CE304D34BC}" srcOrd="0" destOrd="0" presId="urn:microsoft.com/office/officeart/2005/8/layout/orgChart1"/>
    <dgm:cxn modelId="{BB262527-897A-4E0D-8B84-5149C94BE1E5}" type="presParOf" srcId="{428ABE11-5EA0-4299-975F-5FA46DCDBDFC}" destId="{FBB6222E-5B11-4C02-8427-B678F6AE355F}" srcOrd="1" destOrd="0" presId="urn:microsoft.com/office/officeart/2005/8/layout/orgChart1"/>
    <dgm:cxn modelId="{62A4040B-4FAE-4867-AE9D-AEBAEE077927}" type="presParOf" srcId="{52D2FFE6-E32F-49C9-9775-7FC722D55846}" destId="{B769F983-4985-48AF-AC30-0951B7F6D4C4}" srcOrd="1" destOrd="0" presId="urn:microsoft.com/office/officeart/2005/8/layout/orgChart1"/>
    <dgm:cxn modelId="{B2514CA1-2BE4-4B7D-B7AF-5B81ECCCA6E0}" type="presParOf" srcId="{52D2FFE6-E32F-49C9-9775-7FC722D55846}" destId="{CE88EAB6-B6F5-4F41-BCE3-52FD6B4B2841}" srcOrd="2" destOrd="0" presId="urn:microsoft.com/office/officeart/2005/8/layout/orgChart1"/>
    <dgm:cxn modelId="{63ADF4C9-CEBE-48A4-8928-84ACDA55D27F}" type="presParOf" srcId="{8F7708EB-5DFF-484E-A7E7-A86292D6BCF5}" destId="{4FFB8527-0472-40E5-A196-E54F6A714044}" srcOrd="2" destOrd="0" presId="urn:microsoft.com/office/officeart/2005/8/layout/orgChart1"/>
    <dgm:cxn modelId="{1691C645-76BC-474E-AEA5-FD8B6D2DCA58}" type="presParOf" srcId="{8F7708EB-5DFF-484E-A7E7-A86292D6BCF5}" destId="{28102527-C8FD-43C1-BE97-7DD7B1E2C59A}" srcOrd="3" destOrd="0" presId="urn:microsoft.com/office/officeart/2005/8/layout/orgChart1"/>
    <dgm:cxn modelId="{922D2DA3-7101-4464-840D-09738004DDB8}" type="presParOf" srcId="{28102527-C8FD-43C1-BE97-7DD7B1E2C59A}" destId="{DAB4D776-84E5-46AB-BF77-ECC7A7EB0186}" srcOrd="0" destOrd="0" presId="urn:microsoft.com/office/officeart/2005/8/layout/orgChart1"/>
    <dgm:cxn modelId="{8D6587EA-14D6-42E8-AB79-3F051B7E906F}" type="presParOf" srcId="{DAB4D776-84E5-46AB-BF77-ECC7A7EB0186}" destId="{3AA0B69C-D3EE-45DD-AFAA-4665747BB1C3}" srcOrd="0" destOrd="0" presId="urn:microsoft.com/office/officeart/2005/8/layout/orgChart1"/>
    <dgm:cxn modelId="{7DC08AE3-1B32-49F5-B127-21D3CD8B868E}" type="presParOf" srcId="{DAB4D776-84E5-46AB-BF77-ECC7A7EB0186}" destId="{FD9672C5-1501-4F15-8F90-DDF3A7D1B84C}" srcOrd="1" destOrd="0" presId="urn:microsoft.com/office/officeart/2005/8/layout/orgChart1"/>
    <dgm:cxn modelId="{F5B51EED-5727-43BF-898D-04EFC6B697E8}" type="presParOf" srcId="{28102527-C8FD-43C1-BE97-7DD7B1E2C59A}" destId="{38AD9264-726A-4C34-8F15-A1815C977905}" srcOrd="1" destOrd="0" presId="urn:microsoft.com/office/officeart/2005/8/layout/orgChart1"/>
    <dgm:cxn modelId="{A03FC395-1FC0-4C12-A8F1-DD4CE29A5200}" type="presParOf" srcId="{28102527-C8FD-43C1-BE97-7DD7B1E2C59A}" destId="{4D0BC329-AF18-404F-B869-494DA9D228E0}" srcOrd="2" destOrd="0" presId="urn:microsoft.com/office/officeart/2005/8/layout/orgChart1"/>
    <dgm:cxn modelId="{BFA6277A-F560-415F-92FA-A00B86799E7C}" type="presParOf" srcId="{8F7708EB-5DFF-484E-A7E7-A86292D6BCF5}" destId="{E1E176D2-70BB-46CC-9888-4AC687B183EE}" srcOrd="4" destOrd="0" presId="urn:microsoft.com/office/officeart/2005/8/layout/orgChart1"/>
    <dgm:cxn modelId="{1336C1E1-DF82-4E23-B2EA-E6B1064366F7}" type="presParOf" srcId="{8F7708EB-5DFF-484E-A7E7-A86292D6BCF5}" destId="{698606ED-0A9D-4A28-A52C-7B4BB6DB3482}" srcOrd="5" destOrd="0" presId="urn:microsoft.com/office/officeart/2005/8/layout/orgChart1"/>
    <dgm:cxn modelId="{1F5D5695-D2FC-4C27-B277-01CD211DE29D}" type="presParOf" srcId="{698606ED-0A9D-4A28-A52C-7B4BB6DB3482}" destId="{D48A5281-8C44-4574-B769-ED89FE43FC52}" srcOrd="0" destOrd="0" presId="urn:microsoft.com/office/officeart/2005/8/layout/orgChart1"/>
    <dgm:cxn modelId="{E5111FB9-8244-40AA-A3D3-312090417D0B}" type="presParOf" srcId="{D48A5281-8C44-4574-B769-ED89FE43FC52}" destId="{4EFC996B-5A13-49CA-A0D7-EB141E98670F}" srcOrd="0" destOrd="0" presId="urn:microsoft.com/office/officeart/2005/8/layout/orgChart1"/>
    <dgm:cxn modelId="{E97B0C99-C821-447C-A853-51977EBFAEDD}" type="presParOf" srcId="{D48A5281-8C44-4574-B769-ED89FE43FC52}" destId="{0729A939-1A14-4480-B25D-0A7E2AF2981D}" srcOrd="1" destOrd="0" presId="urn:microsoft.com/office/officeart/2005/8/layout/orgChart1"/>
    <dgm:cxn modelId="{E48A25C1-2DDC-41B1-8220-1EACEE4785FD}" type="presParOf" srcId="{698606ED-0A9D-4A28-A52C-7B4BB6DB3482}" destId="{D643FEE2-A0B5-41C5-A787-21EFD8C9A835}" srcOrd="1" destOrd="0" presId="urn:microsoft.com/office/officeart/2005/8/layout/orgChart1"/>
    <dgm:cxn modelId="{3D71A1C8-8B4F-4CD8-B54E-1E62E76FE64F}" type="presParOf" srcId="{698606ED-0A9D-4A28-A52C-7B4BB6DB3482}" destId="{2C7A6A26-8900-44DA-A5AA-0B6AE827737A}" srcOrd="2" destOrd="0" presId="urn:microsoft.com/office/officeart/2005/8/layout/orgChart1"/>
    <dgm:cxn modelId="{CC27DEF4-26C6-4367-9836-65E91DCA9B1E}" type="presParOf" srcId="{8F7708EB-5DFF-484E-A7E7-A86292D6BCF5}" destId="{2011FB26-019A-414A-A8F0-D1F476678816}" srcOrd="6" destOrd="0" presId="urn:microsoft.com/office/officeart/2005/8/layout/orgChart1"/>
    <dgm:cxn modelId="{286E81A7-8536-454F-A49C-8C5BE91401BE}" type="presParOf" srcId="{8F7708EB-5DFF-484E-A7E7-A86292D6BCF5}" destId="{85D39410-B428-4589-A19F-AB6E74563097}" srcOrd="7" destOrd="0" presId="urn:microsoft.com/office/officeart/2005/8/layout/orgChart1"/>
    <dgm:cxn modelId="{12588922-DA6E-4003-9EC3-B9B9355CABC9}" type="presParOf" srcId="{85D39410-B428-4589-A19F-AB6E74563097}" destId="{17CD8D6A-64AB-42C7-9C9F-1246F7CABA64}" srcOrd="0" destOrd="0" presId="urn:microsoft.com/office/officeart/2005/8/layout/orgChart1"/>
    <dgm:cxn modelId="{A62634D3-FC91-4A57-8416-0D53383D3B80}" type="presParOf" srcId="{17CD8D6A-64AB-42C7-9C9F-1246F7CABA64}" destId="{C5BC0D56-A4F3-4EBE-9675-21D671A04308}" srcOrd="0" destOrd="0" presId="urn:microsoft.com/office/officeart/2005/8/layout/orgChart1"/>
    <dgm:cxn modelId="{DC27C2EB-6A24-46CC-BE86-B21B6B8E9E9D}" type="presParOf" srcId="{17CD8D6A-64AB-42C7-9C9F-1246F7CABA64}" destId="{99CF15EE-C364-411C-83E6-9859641C2B1B}" srcOrd="1" destOrd="0" presId="urn:microsoft.com/office/officeart/2005/8/layout/orgChart1"/>
    <dgm:cxn modelId="{74EDD947-3E2B-4329-8E0E-57DF4122FD3C}" type="presParOf" srcId="{85D39410-B428-4589-A19F-AB6E74563097}" destId="{68381ADD-ED36-496C-945E-B52EBEB57D12}" srcOrd="1" destOrd="0" presId="urn:microsoft.com/office/officeart/2005/8/layout/orgChart1"/>
    <dgm:cxn modelId="{4A1821ED-663A-4854-8617-99D3D619BA8B}" type="presParOf" srcId="{85D39410-B428-4589-A19F-AB6E74563097}" destId="{2732D63B-2239-45C4-8796-5F94AAF5567A}" srcOrd="2" destOrd="0" presId="urn:microsoft.com/office/officeart/2005/8/layout/orgChart1"/>
    <dgm:cxn modelId="{AC342E7A-3DAA-4952-96C1-4EE4A828523F}" type="presParOf" srcId="{2732D63B-2239-45C4-8796-5F94AAF5567A}" destId="{73545CA0-3512-4A33-8677-17AE90420837}" srcOrd="0" destOrd="0" presId="urn:microsoft.com/office/officeart/2005/8/layout/orgChart1"/>
    <dgm:cxn modelId="{7CE248E9-6CCA-402E-8E30-61840A47B3D4}" type="presParOf" srcId="{2732D63B-2239-45C4-8796-5F94AAF5567A}" destId="{87A0F0BA-84A6-4D75-BC31-6A9F8E9F5B7A}" srcOrd="1" destOrd="0" presId="urn:microsoft.com/office/officeart/2005/8/layout/orgChart1"/>
    <dgm:cxn modelId="{38A58CE1-6F1D-4B21-A568-A5DD5C35C095}" type="presParOf" srcId="{87A0F0BA-84A6-4D75-BC31-6A9F8E9F5B7A}" destId="{E7123480-9F2E-4766-8E2D-533BE23CC652}" srcOrd="0" destOrd="0" presId="urn:microsoft.com/office/officeart/2005/8/layout/orgChart1"/>
    <dgm:cxn modelId="{A04449EE-5336-4D15-AB76-7EE5608E4036}" type="presParOf" srcId="{E7123480-9F2E-4766-8E2D-533BE23CC652}" destId="{68C05CBA-9AF9-426B-8B6C-BAFD9F2257DD}" srcOrd="0" destOrd="0" presId="urn:microsoft.com/office/officeart/2005/8/layout/orgChart1"/>
    <dgm:cxn modelId="{43DB3DAE-723A-4F99-9EF5-15F0B08C619F}" type="presParOf" srcId="{E7123480-9F2E-4766-8E2D-533BE23CC652}" destId="{F731FD1F-B116-4F4F-95B6-049E3A36528A}" srcOrd="1" destOrd="0" presId="urn:microsoft.com/office/officeart/2005/8/layout/orgChart1"/>
    <dgm:cxn modelId="{8AC55BBB-DC6C-4FC5-A6B7-CA60EDB1F473}" type="presParOf" srcId="{87A0F0BA-84A6-4D75-BC31-6A9F8E9F5B7A}" destId="{6FEA30E8-339B-4086-91D3-8D9D240FFF1A}" srcOrd="1" destOrd="0" presId="urn:microsoft.com/office/officeart/2005/8/layout/orgChart1"/>
    <dgm:cxn modelId="{63002DF8-4CB6-49C9-A4BD-1B28C29843AD}" type="presParOf" srcId="{87A0F0BA-84A6-4D75-BC31-6A9F8E9F5B7A}" destId="{79276DB3-F34D-4CB6-A0AD-873E927FA735}" srcOrd="2" destOrd="0" presId="urn:microsoft.com/office/officeart/2005/8/layout/orgChart1"/>
    <dgm:cxn modelId="{16B297B4-CDF5-48AE-A921-EA8B24D673CC}" type="presParOf" srcId="{2732D63B-2239-45C4-8796-5F94AAF5567A}" destId="{F3CE2F59-D68C-4DC6-A040-C328FDC24DEA}" srcOrd="2" destOrd="0" presId="urn:microsoft.com/office/officeart/2005/8/layout/orgChart1"/>
    <dgm:cxn modelId="{2F77B4F8-F693-46D3-B89B-579F450DAD5C}" type="presParOf" srcId="{2732D63B-2239-45C4-8796-5F94AAF5567A}" destId="{EB746CAD-1BA1-4EB5-ADF3-A564CD55A825}" srcOrd="3" destOrd="0" presId="urn:microsoft.com/office/officeart/2005/8/layout/orgChart1"/>
    <dgm:cxn modelId="{A1F70F80-B286-493A-BEEC-6B6C4A221506}" type="presParOf" srcId="{EB746CAD-1BA1-4EB5-ADF3-A564CD55A825}" destId="{04806FB2-C2E8-4A84-90C7-E31BDB906C48}" srcOrd="0" destOrd="0" presId="urn:microsoft.com/office/officeart/2005/8/layout/orgChart1"/>
    <dgm:cxn modelId="{E848B623-1982-4244-8FA8-B9AD7B78E4D3}" type="presParOf" srcId="{04806FB2-C2E8-4A84-90C7-E31BDB906C48}" destId="{758BBFEB-7E40-4DF1-8F23-249C5483FBD0}" srcOrd="0" destOrd="0" presId="urn:microsoft.com/office/officeart/2005/8/layout/orgChart1"/>
    <dgm:cxn modelId="{78923FF1-ED87-4B47-9A9E-45E89E854754}" type="presParOf" srcId="{04806FB2-C2E8-4A84-90C7-E31BDB906C48}" destId="{3E5209B5-1F03-459C-8540-4DAF7125F406}" srcOrd="1" destOrd="0" presId="urn:microsoft.com/office/officeart/2005/8/layout/orgChart1"/>
    <dgm:cxn modelId="{CC487337-76EC-410B-BB1F-3B004D9CF5DF}" type="presParOf" srcId="{EB746CAD-1BA1-4EB5-ADF3-A564CD55A825}" destId="{843D36BA-8E7C-4A44-8790-0FBECEFA2D6E}" srcOrd="1" destOrd="0" presId="urn:microsoft.com/office/officeart/2005/8/layout/orgChart1"/>
    <dgm:cxn modelId="{FC2380EB-0466-4179-9C03-72CD09ECCB81}" type="presParOf" srcId="{EB746CAD-1BA1-4EB5-ADF3-A564CD55A825}" destId="{2735B055-1B43-4634-BDF5-F6FD057B175F}" srcOrd="2" destOrd="0" presId="urn:microsoft.com/office/officeart/2005/8/layout/orgChart1"/>
    <dgm:cxn modelId="{19437AF1-A4E8-4C68-8BF7-42221D81C762}" type="presParOf" srcId="{2732D63B-2239-45C4-8796-5F94AAF5567A}" destId="{91F9E9E6-5706-463F-8E30-BE9AF4083FD4}" srcOrd="4" destOrd="0" presId="urn:microsoft.com/office/officeart/2005/8/layout/orgChart1"/>
    <dgm:cxn modelId="{4708157C-5B81-44A2-9DC9-55F3783BA7D4}" type="presParOf" srcId="{2732D63B-2239-45C4-8796-5F94AAF5567A}" destId="{D236A431-8433-4C5E-BAE1-D83851856B64}" srcOrd="5" destOrd="0" presId="urn:microsoft.com/office/officeart/2005/8/layout/orgChart1"/>
    <dgm:cxn modelId="{D7701075-60FA-4D36-8FD0-F118E8019F6B}" type="presParOf" srcId="{D236A431-8433-4C5E-BAE1-D83851856B64}" destId="{BEE15EEE-85A3-45AC-86F9-175E95BFD55F}" srcOrd="0" destOrd="0" presId="urn:microsoft.com/office/officeart/2005/8/layout/orgChart1"/>
    <dgm:cxn modelId="{31476B72-C6D0-4C95-B2E8-D4F68273C16A}" type="presParOf" srcId="{BEE15EEE-85A3-45AC-86F9-175E95BFD55F}" destId="{672BF33A-52B2-421F-9BB4-FB69D3F74A30}" srcOrd="0" destOrd="0" presId="urn:microsoft.com/office/officeart/2005/8/layout/orgChart1"/>
    <dgm:cxn modelId="{A394DC82-1355-491F-B7A5-54CFB0DDA47F}" type="presParOf" srcId="{BEE15EEE-85A3-45AC-86F9-175E95BFD55F}" destId="{35A75640-BFC0-465D-9226-08A10E607977}" srcOrd="1" destOrd="0" presId="urn:microsoft.com/office/officeart/2005/8/layout/orgChart1"/>
    <dgm:cxn modelId="{0B38D069-05B4-432F-86C7-35AC8E756FF6}" type="presParOf" srcId="{D236A431-8433-4C5E-BAE1-D83851856B64}" destId="{D8899E78-239A-4FFB-9E4F-93B85795BF25}" srcOrd="1" destOrd="0" presId="urn:microsoft.com/office/officeart/2005/8/layout/orgChart1"/>
    <dgm:cxn modelId="{2938D3AE-1FA5-4FEA-B92E-5C6736CB3FC6}" type="presParOf" srcId="{D236A431-8433-4C5E-BAE1-D83851856B64}" destId="{D45AC2DB-8ED3-47B9-A398-9795F0BA18DE}" srcOrd="2" destOrd="0" presId="urn:microsoft.com/office/officeart/2005/8/layout/orgChart1"/>
    <dgm:cxn modelId="{1481B2BF-0A5A-4492-96BB-D497D54D867E}" type="presParOf" srcId="{2732D63B-2239-45C4-8796-5F94AAF5567A}" destId="{A0DC6C86-5A95-4C06-9ADD-1A8320318E27}" srcOrd="6" destOrd="0" presId="urn:microsoft.com/office/officeart/2005/8/layout/orgChart1"/>
    <dgm:cxn modelId="{3F1E73C6-AFF0-41AA-904A-72FE08013377}" type="presParOf" srcId="{2732D63B-2239-45C4-8796-5F94AAF5567A}" destId="{8B12BEF7-E8AD-4640-A9B8-D66D3C9B0E00}" srcOrd="7" destOrd="0" presId="urn:microsoft.com/office/officeart/2005/8/layout/orgChart1"/>
    <dgm:cxn modelId="{F5A3237E-8F7C-4689-AF8D-814C58EAD044}" type="presParOf" srcId="{8B12BEF7-E8AD-4640-A9B8-D66D3C9B0E00}" destId="{85EC51CF-81AC-4529-A328-3388022FB723}" srcOrd="0" destOrd="0" presId="urn:microsoft.com/office/officeart/2005/8/layout/orgChart1"/>
    <dgm:cxn modelId="{BD12A12D-20A7-4CE1-9AD6-7A5239B5BF23}" type="presParOf" srcId="{85EC51CF-81AC-4529-A328-3388022FB723}" destId="{23FD5BFA-238D-4ABE-B529-F518D5EA873C}" srcOrd="0" destOrd="0" presId="urn:microsoft.com/office/officeart/2005/8/layout/orgChart1"/>
    <dgm:cxn modelId="{DDD60EB2-8665-4C1E-96EB-65405503C854}" type="presParOf" srcId="{85EC51CF-81AC-4529-A328-3388022FB723}" destId="{76BC3507-4209-43F0-976F-B4658E6DAA0B}" srcOrd="1" destOrd="0" presId="urn:microsoft.com/office/officeart/2005/8/layout/orgChart1"/>
    <dgm:cxn modelId="{6219BD11-6269-4D8F-9A1C-6F9D9F422C2C}" type="presParOf" srcId="{8B12BEF7-E8AD-4640-A9B8-D66D3C9B0E00}" destId="{D4490A35-0EFF-46CA-8569-3C24AE202BE2}" srcOrd="1" destOrd="0" presId="urn:microsoft.com/office/officeart/2005/8/layout/orgChart1"/>
    <dgm:cxn modelId="{1F9F5A1A-571F-4605-82AE-1D1AB827893C}" type="presParOf" srcId="{8B12BEF7-E8AD-4640-A9B8-D66D3C9B0E00}" destId="{C7056691-CB80-43F3-BC95-3F33CC582E33}" srcOrd="2" destOrd="0" presId="urn:microsoft.com/office/officeart/2005/8/layout/orgChart1"/>
    <dgm:cxn modelId="{3B6E3F75-2E28-49E2-BFF3-98AB53D5BC6C}" type="presParOf" srcId="{C7056691-CB80-43F3-BC95-3F33CC582E33}" destId="{23880791-82D9-4CA0-9926-6586C3AAC64F}" srcOrd="0" destOrd="0" presId="urn:microsoft.com/office/officeart/2005/8/layout/orgChart1"/>
    <dgm:cxn modelId="{74194AD1-C03E-458F-BFC8-807890FF3286}" type="presParOf" srcId="{C7056691-CB80-43F3-BC95-3F33CC582E33}" destId="{47FA031F-682D-4452-85E5-35111411F72E}" srcOrd="1" destOrd="0" presId="urn:microsoft.com/office/officeart/2005/8/layout/orgChart1"/>
    <dgm:cxn modelId="{3560E6E6-706F-46F6-B4A9-BC9120AE49D7}" type="presParOf" srcId="{47FA031F-682D-4452-85E5-35111411F72E}" destId="{D78B7B3E-BEBC-4305-B839-0E84B39D7B6B}" srcOrd="0" destOrd="0" presId="urn:microsoft.com/office/officeart/2005/8/layout/orgChart1"/>
    <dgm:cxn modelId="{AB90745C-2196-4034-96EC-01ECF18BED5F}" type="presParOf" srcId="{D78B7B3E-BEBC-4305-B839-0E84B39D7B6B}" destId="{279D69A9-C078-41C2-9D07-C66D1BD50125}" srcOrd="0" destOrd="0" presId="urn:microsoft.com/office/officeart/2005/8/layout/orgChart1"/>
    <dgm:cxn modelId="{F5590F02-6890-4597-BF5B-F89E3EF0A634}" type="presParOf" srcId="{D78B7B3E-BEBC-4305-B839-0E84B39D7B6B}" destId="{29B35985-AE9C-48B1-B2F4-EAD91A4A8AD9}" srcOrd="1" destOrd="0" presId="urn:microsoft.com/office/officeart/2005/8/layout/orgChart1"/>
    <dgm:cxn modelId="{232CFB40-4A5C-4B20-95D5-F2270F2B0210}" type="presParOf" srcId="{47FA031F-682D-4452-85E5-35111411F72E}" destId="{0E43F761-527B-4CFD-B8EB-278C13C67BB3}" srcOrd="1" destOrd="0" presId="urn:microsoft.com/office/officeart/2005/8/layout/orgChart1"/>
    <dgm:cxn modelId="{462FAB78-397B-42D8-85A7-7FCAAFB88F6E}" type="presParOf" srcId="{47FA031F-682D-4452-85E5-35111411F72E}" destId="{D3019923-84E8-4E41-B450-B9C5B394FD8C}" srcOrd="2" destOrd="0" presId="urn:microsoft.com/office/officeart/2005/8/layout/orgChart1"/>
    <dgm:cxn modelId="{7BF2C981-AC94-4A1C-8491-F957139C08E2}" type="presParOf" srcId="{C7056691-CB80-43F3-BC95-3F33CC582E33}" destId="{1F481EE9-494A-48D1-ADE0-8E2C84562E76}" srcOrd="2" destOrd="0" presId="urn:microsoft.com/office/officeart/2005/8/layout/orgChart1"/>
    <dgm:cxn modelId="{2D2B92F9-C7BD-44BD-9242-43B844A904F5}" type="presParOf" srcId="{C7056691-CB80-43F3-BC95-3F33CC582E33}" destId="{F973F80C-3EE2-462E-B827-4F79227F55CA}" srcOrd="3" destOrd="0" presId="urn:microsoft.com/office/officeart/2005/8/layout/orgChart1"/>
    <dgm:cxn modelId="{1633DCB8-E735-468C-8D7D-2D16BF79FE29}" type="presParOf" srcId="{F973F80C-3EE2-462E-B827-4F79227F55CA}" destId="{9B75EF5B-41E8-49E0-BF59-11F5917D71FA}" srcOrd="0" destOrd="0" presId="urn:microsoft.com/office/officeart/2005/8/layout/orgChart1"/>
    <dgm:cxn modelId="{75969F9C-8DE8-41A5-82E7-371ECD802006}" type="presParOf" srcId="{9B75EF5B-41E8-49E0-BF59-11F5917D71FA}" destId="{4EFC8263-02E5-4427-AF3B-8F5926DF9A61}" srcOrd="0" destOrd="0" presId="urn:microsoft.com/office/officeart/2005/8/layout/orgChart1"/>
    <dgm:cxn modelId="{CEB9BE99-CFD0-4CDA-B487-3589C0F03968}" type="presParOf" srcId="{9B75EF5B-41E8-49E0-BF59-11F5917D71FA}" destId="{1ECAEB1A-6AC6-421F-9AB6-5B04A13DE801}" srcOrd="1" destOrd="0" presId="urn:microsoft.com/office/officeart/2005/8/layout/orgChart1"/>
    <dgm:cxn modelId="{5BABF79C-F26A-4295-8502-3A050BBD36B1}" type="presParOf" srcId="{F973F80C-3EE2-462E-B827-4F79227F55CA}" destId="{D302BEF9-7D8A-4869-8709-2A3D7DEED9D5}" srcOrd="1" destOrd="0" presId="urn:microsoft.com/office/officeart/2005/8/layout/orgChart1"/>
    <dgm:cxn modelId="{D60EC9D8-14F9-4D6E-85BA-FBA0A8A432F0}" type="presParOf" srcId="{F973F80C-3EE2-462E-B827-4F79227F55CA}" destId="{60821205-67EB-49AB-86AD-C4A4893817B8}" srcOrd="2" destOrd="0" presId="urn:microsoft.com/office/officeart/2005/8/layout/orgChart1"/>
    <dgm:cxn modelId="{1F7A7DAA-A15E-447B-A894-E52251B9479B}" type="presParOf" srcId="{C7056691-CB80-43F3-BC95-3F33CC582E33}" destId="{17AAD675-DBDB-437C-90E5-B66E28DCE718}" srcOrd="4" destOrd="0" presId="urn:microsoft.com/office/officeart/2005/8/layout/orgChart1"/>
    <dgm:cxn modelId="{35744643-D276-4146-BF85-72A15C82B637}" type="presParOf" srcId="{C7056691-CB80-43F3-BC95-3F33CC582E33}" destId="{4FE74877-5296-46AF-9135-BAD007FE73C0}" srcOrd="5" destOrd="0" presId="urn:microsoft.com/office/officeart/2005/8/layout/orgChart1"/>
    <dgm:cxn modelId="{A294525F-5ADE-4BE3-8EF3-E10728180801}" type="presParOf" srcId="{4FE74877-5296-46AF-9135-BAD007FE73C0}" destId="{C7993B5E-578C-4ADE-964D-7E2A705D2FE7}" srcOrd="0" destOrd="0" presId="urn:microsoft.com/office/officeart/2005/8/layout/orgChart1"/>
    <dgm:cxn modelId="{AC4D2B60-D547-434A-B6CB-2698687D0E88}" type="presParOf" srcId="{C7993B5E-578C-4ADE-964D-7E2A705D2FE7}" destId="{141D846D-3D17-4D93-AD8B-E176362425B3}" srcOrd="0" destOrd="0" presId="urn:microsoft.com/office/officeart/2005/8/layout/orgChart1"/>
    <dgm:cxn modelId="{B2539407-6EFF-4B5A-8EB3-166B438B7868}" type="presParOf" srcId="{C7993B5E-578C-4ADE-964D-7E2A705D2FE7}" destId="{D86E3171-77DA-4EBB-A225-32D0D87DED96}" srcOrd="1" destOrd="0" presId="urn:microsoft.com/office/officeart/2005/8/layout/orgChart1"/>
    <dgm:cxn modelId="{5E222502-3CF2-4639-8FCC-DBBBA954F63B}" type="presParOf" srcId="{4FE74877-5296-46AF-9135-BAD007FE73C0}" destId="{D4E9D07E-0AFE-4F70-A185-6E23FB6285CC}" srcOrd="1" destOrd="0" presId="urn:microsoft.com/office/officeart/2005/8/layout/orgChart1"/>
    <dgm:cxn modelId="{9D44D9D1-0A01-4799-9A9E-54E8394C2837}" type="presParOf" srcId="{4FE74877-5296-46AF-9135-BAD007FE73C0}" destId="{80C4D919-6108-42A0-BEC6-9160A0790F9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A0AA7D-6F5C-459B-9A17-9BCC3A33C132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E74D380-9D05-4949-A613-3FE2075D6FFB}">
      <dgm:prSet phldrT="[Текст]" custT="1"/>
      <dgm:spPr/>
      <dgm:t>
        <a:bodyPr/>
        <a:lstStyle/>
        <a:p>
          <a:r>
            <a:rPr lang="ru-RU" sz="1100" dirty="0"/>
            <a:t>Отделочные работы</a:t>
          </a:r>
        </a:p>
      </dgm:t>
    </dgm:pt>
    <dgm:pt modelId="{A32C24DB-27DC-4B7B-ACB4-9E68BBF383A6}" type="parTrans" cxnId="{4FAF0400-A009-4888-A79A-797177D66F7A}">
      <dgm:prSet/>
      <dgm:spPr/>
      <dgm:t>
        <a:bodyPr/>
        <a:lstStyle/>
        <a:p>
          <a:endParaRPr lang="ru-RU"/>
        </a:p>
      </dgm:t>
    </dgm:pt>
    <dgm:pt modelId="{6A9FFBBF-2D74-4C7B-8A15-12BE9C8A449D}" type="sibTrans" cxnId="{4FAF0400-A009-4888-A79A-797177D66F7A}">
      <dgm:prSet/>
      <dgm:spPr/>
      <dgm:t>
        <a:bodyPr/>
        <a:lstStyle/>
        <a:p>
          <a:endParaRPr lang="ru-RU"/>
        </a:p>
      </dgm:t>
    </dgm:pt>
    <dgm:pt modelId="{4D3186DD-2B64-4224-924B-A0907BE862E6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Демонтаж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B3BD7D92-143C-4AFD-B4E0-93B66B1DCD3C}" type="parTrans" cxnId="{1A52CE29-27FA-46A0-8974-D54BE427A886}">
      <dgm:prSet/>
      <dgm:spPr/>
      <dgm:t>
        <a:bodyPr/>
        <a:lstStyle/>
        <a:p>
          <a:endParaRPr lang="ru-RU"/>
        </a:p>
      </dgm:t>
    </dgm:pt>
    <dgm:pt modelId="{11473648-4325-4290-A793-8C6B1B432FD1}" type="sibTrans" cxnId="{1A52CE29-27FA-46A0-8974-D54BE427A886}">
      <dgm:prSet/>
      <dgm:spPr/>
      <dgm:t>
        <a:bodyPr/>
        <a:lstStyle/>
        <a:p>
          <a:endParaRPr lang="ru-RU"/>
        </a:p>
      </dgm:t>
    </dgm:pt>
    <dgm:pt modelId="{7E05F329-30F1-44AE-AE20-D4C9A80E1D5A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Возводимые перегородки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6527CFC3-9935-42A8-A64F-B59790C68151}" type="parTrans" cxnId="{AE2A9C70-7BFE-4A6F-B6FA-0992EAF68F4E}">
      <dgm:prSet/>
      <dgm:spPr/>
      <dgm:t>
        <a:bodyPr/>
        <a:lstStyle/>
        <a:p>
          <a:endParaRPr lang="ru-RU"/>
        </a:p>
      </dgm:t>
    </dgm:pt>
    <dgm:pt modelId="{B6587D74-68E8-4C12-96FF-076ADEBD731A}" type="sibTrans" cxnId="{AE2A9C70-7BFE-4A6F-B6FA-0992EAF68F4E}">
      <dgm:prSet/>
      <dgm:spPr/>
      <dgm:t>
        <a:bodyPr/>
        <a:lstStyle/>
        <a:p>
          <a:endParaRPr lang="ru-RU"/>
        </a:p>
      </dgm:t>
    </dgm:pt>
    <dgm:pt modelId="{D8400AD9-4AAF-429B-BB5B-F8A16BE213CD}">
      <dgm:prSet phldrT="[Текст]"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Инженерные сети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B4C82B0-0150-4AD1-AB47-BB82C3C4715D}" type="parTrans" cxnId="{0B81E568-A520-4461-8D68-70EED74816C2}">
      <dgm:prSet/>
      <dgm:spPr/>
      <dgm:t>
        <a:bodyPr/>
        <a:lstStyle/>
        <a:p>
          <a:endParaRPr lang="ru-RU"/>
        </a:p>
      </dgm:t>
    </dgm:pt>
    <dgm:pt modelId="{4535CC9C-5C9F-4034-983A-5D1366620466}" type="sibTrans" cxnId="{0B81E568-A520-4461-8D68-70EED74816C2}">
      <dgm:prSet/>
      <dgm:spPr/>
      <dgm:t>
        <a:bodyPr/>
        <a:lstStyle/>
        <a:p>
          <a:endParaRPr lang="ru-RU"/>
        </a:p>
      </dgm:t>
    </dgm:pt>
    <dgm:pt modelId="{3D8CCACA-CFA8-4F38-8259-FB03346FC977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Штукатурка стен и потолка</a:t>
          </a:r>
        </a:p>
      </dgm:t>
    </dgm:pt>
    <dgm:pt modelId="{183026D9-A3E5-4816-B04C-4F0E6ED10631}" type="parTrans" cxnId="{24DF0957-F4FF-4704-951F-6D033FB86F6A}">
      <dgm:prSet/>
      <dgm:spPr/>
      <dgm:t>
        <a:bodyPr/>
        <a:lstStyle/>
        <a:p>
          <a:endParaRPr lang="ru-RU"/>
        </a:p>
      </dgm:t>
    </dgm:pt>
    <dgm:pt modelId="{01839FCB-E377-4333-9E9F-034352C20AB3}" type="sibTrans" cxnId="{24DF0957-F4FF-4704-951F-6D033FB86F6A}">
      <dgm:prSet/>
      <dgm:spPr/>
      <dgm:t>
        <a:bodyPr/>
        <a:lstStyle/>
        <a:p>
          <a:endParaRPr lang="ru-RU"/>
        </a:p>
      </dgm:t>
    </dgm:pt>
    <dgm:pt modelId="{D1131300-8A8E-4935-9E2B-753D2460CEEB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Г/И полов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EFE71B6A-58AF-4105-96E0-BDF2D3BCA127}" type="parTrans" cxnId="{6EA5CBBF-6A4E-4357-8A16-A18D97E6B61B}">
      <dgm:prSet/>
      <dgm:spPr/>
      <dgm:t>
        <a:bodyPr/>
        <a:lstStyle/>
        <a:p>
          <a:endParaRPr lang="ru-RU"/>
        </a:p>
      </dgm:t>
    </dgm:pt>
    <dgm:pt modelId="{AD25BFA7-27BA-485F-8409-31AA8B56ACDB}" type="sibTrans" cxnId="{6EA5CBBF-6A4E-4357-8A16-A18D97E6B61B}">
      <dgm:prSet/>
      <dgm:spPr/>
      <dgm:t>
        <a:bodyPr/>
        <a:lstStyle/>
        <a:p>
          <a:endParaRPr lang="ru-RU"/>
        </a:p>
      </dgm:t>
    </dgm:pt>
    <dgm:pt modelId="{F10E9B07-2D8E-4D13-AC3A-1374AC719180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Монтаж стяжек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AF5FA18D-A5B5-43C3-B484-BB5DF6CA7386}" type="parTrans" cxnId="{C3C74B8A-6B7E-4F53-882B-61D8554BFBE9}">
      <dgm:prSet/>
      <dgm:spPr/>
      <dgm:t>
        <a:bodyPr/>
        <a:lstStyle/>
        <a:p>
          <a:endParaRPr lang="ru-RU"/>
        </a:p>
      </dgm:t>
    </dgm:pt>
    <dgm:pt modelId="{8A303265-3439-40DB-BCFC-13B23D21A426}" type="sibTrans" cxnId="{C3C74B8A-6B7E-4F53-882B-61D8554BFBE9}">
      <dgm:prSet/>
      <dgm:spPr/>
      <dgm:t>
        <a:bodyPr/>
        <a:lstStyle/>
        <a:p>
          <a:endParaRPr lang="ru-RU"/>
        </a:p>
      </dgm:t>
    </dgm:pt>
    <dgm:pt modelId="{79841476-3225-49A1-8A07-DC9C0EA0E0EF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Плиточные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4F9C2BED-6A8F-45FF-B0FB-05739251945A}" type="parTrans" cxnId="{AE5E2F90-2EBE-4273-9B05-707D3BB44CF7}">
      <dgm:prSet/>
      <dgm:spPr/>
      <dgm:t>
        <a:bodyPr/>
        <a:lstStyle/>
        <a:p>
          <a:endParaRPr lang="ru-RU"/>
        </a:p>
      </dgm:t>
    </dgm:pt>
    <dgm:pt modelId="{618B899D-534C-4EF7-BA0C-6A707F48F2B1}" type="sibTrans" cxnId="{AE5E2F90-2EBE-4273-9B05-707D3BB44CF7}">
      <dgm:prSet/>
      <dgm:spPr/>
      <dgm:t>
        <a:bodyPr/>
        <a:lstStyle/>
        <a:p>
          <a:endParaRPr lang="ru-RU"/>
        </a:p>
      </dgm:t>
    </dgm:pt>
    <dgm:pt modelId="{8E9CE215-44AD-44FB-B952-F8EE4F6341FC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Шпотлевка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5BAF31D2-F658-4263-A4E6-45CC4C981643}" type="parTrans" cxnId="{40D77CDA-5F21-497E-9A6F-6071955690CA}">
      <dgm:prSet/>
      <dgm:spPr/>
      <dgm:t>
        <a:bodyPr/>
        <a:lstStyle/>
        <a:p>
          <a:endParaRPr lang="ru-RU"/>
        </a:p>
      </dgm:t>
    </dgm:pt>
    <dgm:pt modelId="{4E19508A-0F96-4E4A-932D-D2BB9858E14B}" type="sibTrans" cxnId="{40D77CDA-5F21-497E-9A6F-6071955690CA}">
      <dgm:prSet/>
      <dgm:spPr/>
      <dgm:t>
        <a:bodyPr/>
        <a:lstStyle/>
        <a:p>
          <a:endParaRPr lang="ru-RU"/>
        </a:p>
      </dgm:t>
    </dgm:pt>
    <dgm:pt modelId="{176A9F43-5483-40D8-89C3-7A659E66F110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Покраска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EEA06A6-8A0E-4AD7-BDD9-D66267847342}" type="parTrans" cxnId="{0719C6C8-A379-4D61-A89B-753DB0BBAB5D}">
      <dgm:prSet/>
      <dgm:spPr/>
      <dgm:t>
        <a:bodyPr/>
        <a:lstStyle/>
        <a:p>
          <a:endParaRPr lang="ru-RU"/>
        </a:p>
      </dgm:t>
    </dgm:pt>
    <dgm:pt modelId="{FD158AB2-13C4-4CA9-B861-F77C9072D74A}" type="sibTrans" cxnId="{0719C6C8-A379-4D61-A89B-753DB0BBAB5D}">
      <dgm:prSet/>
      <dgm:spPr/>
      <dgm:t>
        <a:bodyPr/>
        <a:lstStyle/>
        <a:p>
          <a:endParaRPr lang="ru-RU"/>
        </a:p>
      </dgm:t>
    </dgm:pt>
    <dgm:pt modelId="{B5C46B2D-EFA0-4728-81FD-8A1CF8FCB6DD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Установка С/Т приборов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C52F701C-350B-45FA-AC90-8EC591D08ECE}" type="parTrans" cxnId="{75282A23-16C8-464A-A784-65E0308106FA}">
      <dgm:prSet/>
      <dgm:spPr/>
      <dgm:t>
        <a:bodyPr/>
        <a:lstStyle/>
        <a:p>
          <a:endParaRPr lang="ru-RU"/>
        </a:p>
      </dgm:t>
    </dgm:pt>
    <dgm:pt modelId="{388552FD-833C-430E-AFE3-66947C1C7030}" type="sibTrans" cxnId="{75282A23-16C8-464A-A784-65E0308106FA}">
      <dgm:prSet/>
      <dgm:spPr/>
      <dgm:t>
        <a:bodyPr/>
        <a:lstStyle/>
        <a:p>
          <a:endParaRPr lang="ru-RU"/>
        </a:p>
      </dgm:t>
    </dgm:pt>
    <dgm:pt modelId="{570CCCA5-7494-4AF5-BCBA-4CBABABA24DB}" type="asst">
      <dgm:prSet/>
      <dgm:spPr/>
      <dgm:t>
        <a:bodyPr/>
        <a:lstStyle/>
        <a:p>
          <a:endParaRPr lang="ru-RU"/>
        </a:p>
      </dgm:t>
    </dgm:pt>
    <dgm:pt modelId="{2B801301-586D-4DEC-BC3C-5690779A6C80}" type="parTrans" cxnId="{FB6C955D-D351-412A-AD18-D13DF4E650D3}">
      <dgm:prSet/>
      <dgm:spPr/>
      <dgm:t>
        <a:bodyPr/>
        <a:lstStyle/>
        <a:p>
          <a:endParaRPr lang="ru-RU"/>
        </a:p>
      </dgm:t>
    </dgm:pt>
    <dgm:pt modelId="{F32AACF9-CB20-4530-BEFD-536FA1FAD683}" type="sibTrans" cxnId="{FB6C955D-D351-412A-AD18-D13DF4E650D3}">
      <dgm:prSet/>
      <dgm:spPr/>
      <dgm:t>
        <a:bodyPr/>
        <a:lstStyle/>
        <a:p>
          <a:endParaRPr lang="ru-RU"/>
        </a:p>
      </dgm:t>
    </dgm:pt>
    <dgm:pt modelId="{A0C0EA80-EC5D-45DC-A9C6-C0B643E84C3D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эл.розеток и выкл.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6AB7F01A-DEA1-4B7D-8B8A-67718DC37BA3}" type="parTrans" cxnId="{2EF3F43A-14F1-456C-A807-CDBEB5F5EB46}">
      <dgm:prSet/>
      <dgm:spPr/>
      <dgm:t>
        <a:bodyPr/>
        <a:lstStyle/>
        <a:p>
          <a:endParaRPr lang="ru-RU"/>
        </a:p>
      </dgm:t>
    </dgm:pt>
    <dgm:pt modelId="{EDAC2999-7DA5-45FA-B934-B8947D87A60C}" type="sibTrans" cxnId="{2EF3F43A-14F1-456C-A807-CDBEB5F5EB46}">
      <dgm:prSet/>
      <dgm:spPr/>
      <dgm:t>
        <a:bodyPr/>
        <a:lstStyle/>
        <a:p>
          <a:endParaRPr lang="ru-RU"/>
        </a:p>
      </dgm:t>
    </dgm:pt>
    <dgm:pt modelId="{87FDB9D1-D7FC-4108-9349-62952588D143}" type="asst">
      <dgm:prSet/>
      <dgm:spPr/>
      <dgm:t>
        <a:bodyPr/>
        <a:lstStyle/>
        <a:p>
          <a:r>
            <a:rPr lang="ru-RU" dirty="0"/>
            <a:t>Обои</a:t>
          </a:r>
        </a:p>
      </dgm:t>
    </dgm:pt>
    <dgm:pt modelId="{4C629D3F-4588-4865-A2EE-9492A329FC2E}" type="parTrans" cxnId="{1D455FD8-DF86-4C8F-8908-2A32899B94FF}">
      <dgm:prSet/>
      <dgm:spPr/>
      <dgm:t>
        <a:bodyPr/>
        <a:lstStyle/>
        <a:p>
          <a:endParaRPr lang="ru-RU"/>
        </a:p>
      </dgm:t>
    </dgm:pt>
    <dgm:pt modelId="{AE33F588-9E2A-4059-8954-22C1AC2256D4}" type="sibTrans" cxnId="{1D455FD8-DF86-4C8F-8908-2A32899B94FF}">
      <dgm:prSet/>
      <dgm:spPr/>
      <dgm:t>
        <a:bodyPr/>
        <a:lstStyle/>
        <a:p>
          <a:endParaRPr lang="ru-RU"/>
        </a:p>
      </dgm:t>
    </dgm:pt>
    <dgm:pt modelId="{B726C718-3AD9-4328-8D42-7E65DAC5C317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Обои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D34D3C73-832C-4D06-BBA8-ECDC93427888}" type="parTrans" cxnId="{8463C376-2951-4A12-B3AB-9679FCC920E0}">
      <dgm:prSet/>
      <dgm:spPr/>
      <dgm:t>
        <a:bodyPr/>
        <a:lstStyle/>
        <a:p>
          <a:endParaRPr lang="ru-RU"/>
        </a:p>
      </dgm:t>
    </dgm:pt>
    <dgm:pt modelId="{EB6C78AF-A7CC-49D5-918F-6E43946D7EF2}" type="sibTrans" cxnId="{8463C376-2951-4A12-B3AB-9679FCC920E0}">
      <dgm:prSet/>
      <dgm:spPr/>
      <dgm:t>
        <a:bodyPr/>
        <a:lstStyle/>
        <a:p>
          <a:endParaRPr lang="ru-RU"/>
        </a:p>
      </dgm:t>
    </dgm:pt>
    <dgm:pt modelId="{F59927C1-34EC-4B9A-BE5F-3E0D22FDEE15}" type="asst">
      <dgm:prSet/>
      <dgm:spPr/>
      <dgm:t>
        <a:bodyPr/>
        <a:lstStyle/>
        <a:p>
          <a:endParaRPr lang="ru-RU"/>
        </a:p>
      </dgm:t>
    </dgm:pt>
    <dgm:pt modelId="{4496F014-C9EE-487E-ABA8-D4399C536A6C}" type="parTrans" cxnId="{C0A348D5-3D0F-4E08-97E9-DDC8847C6F50}">
      <dgm:prSet/>
      <dgm:spPr/>
      <dgm:t>
        <a:bodyPr/>
        <a:lstStyle/>
        <a:p>
          <a:endParaRPr lang="ru-RU"/>
        </a:p>
      </dgm:t>
    </dgm:pt>
    <dgm:pt modelId="{6744A8BA-FFC9-4C3C-8254-F2E6496CE4E1}" type="sibTrans" cxnId="{C0A348D5-3D0F-4E08-97E9-DDC8847C6F50}">
      <dgm:prSet/>
      <dgm:spPr/>
      <dgm:t>
        <a:bodyPr/>
        <a:lstStyle/>
        <a:p>
          <a:endParaRPr lang="ru-RU"/>
        </a:p>
      </dgm:t>
    </dgm:pt>
    <dgm:pt modelId="{77DF29FD-9B87-40EF-94C5-86CBEF6A76E9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Укладка напольного покрытия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84094FEA-E50F-4B9E-B72D-B9A7AEC9CFE9}" type="parTrans" cxnId="{951691D1-C9BC-49EF-B59F-F476D331BBA0}">
      <dgm:prSet/>
      <dgm:spPr/>
      <dgm:t>
        <a:bodyPr/>
        <a:lstStyle/>
        <a:p>
          <a:endParaRPr lang="ru-RU"/>
        </a:p>
      </dgm:t>
    </dgm:pt>
    <dgm:pt modelId="{14ADFED8-0F6F-4B4D-AB7F-3B839F885041}" type="sibTrans" cxnId="{951691D1-C9BC-49EF-B59F-F476D331BBA0}">
      <dgm:prSet/>
      <dgm:spPr/>
      <dgm:t>
        <a:bodyPr/>
        <a:lstStyle/>
        <a:p>
          <a:endParaRPr lang="ru-RU"/>
        </a:p>
      </dgm:t>
    </dgm:pt>
    <dgm:pt modelId="{57F1EF28-B632-4616-81F1-0407F6B69CBF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Плинтус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1EFEF588-06E6-4ECE-9AAA-7B6EFB8496ED}" type="parTrans" cxnId="{CCF2C126-B473-4116-B0AF-4B3723B1599B}">
      <dgm:prSet/>
      <dgm:spPr/>
      <dgm:t>
        <a:bodyPr/>
        <a:lstStyle/>
        <a:p>
          <a:endParaRPr lang="ru-RU"/>
        </a:p>
      </dgm:t>
    </dgm:pt>
    <dgm:pt modelId="{F6CB2AAA-78F2-4278-A67C-BCF310BCE305}" type="sibTrans" cxnId="{CCF2C126-B473-4116-B0AF-4B3723B1599B}">
      <dgm:prSet/>
      <dgm:spPr/>
      <dgm:t>
        <a:bodyPr/>
        <a:lstStyle/>
        <a:p>
          <a:endParaRPr lang="ru-RU"/>
        </a:p>
      </dgm:t>
    </dgm:pt>
    <dgm:pt modelId="{A0522378-E1CB-4E7F-BA0E-A8F955429A36}" type="asst">
      <dgm:prSet custT="1"/>
      <dgm:spPr/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Черновые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gm:t>
    </dgm:pt>
    <dgm:pt modelId="{3BB600B1-061E-49F3-9B07-02FD198CD600}" type="parTrans" cxnId="{0DE7A028-677E-4B52-A42B-C74278EE2BA2}">
      <dgm:prSet/>
      <dgm:spPr/>
      <dgm:t>
        <a:bodyPr/>
        <a:lstStyle/>
        <a:p>
          <a:endParaRPr lang="ru-RU"/>
        </a:p>
      </dgm:t>
    </dgm:pt>
    <dgm:pt modelId="{0358827A-7A2B-4F3B-89FA-E2DEE432A765}" type="sibTrans" cxnId="{0DE7A028-677E-4B52-A42B-C74278EE2BA2}">
      <dgm:prSet/>
      <dgm:spPr/>
      <dgm:t>
        <a:bodyPr/>
        <a:lstStyle/>
        <a:p>
          <a:endParaRPr lang="ru-RU"/>
        </a:p>
      </dgm:t>
    </dgm:pt>
    <dgm:pt modelId="{63C0FA00-4796-4056-A1C0-FC76F56EA7D2}" type="asst">
      <dgm:prSet/>
      <dgm:spPr/>
      <dgm:t>
        <a:bodyPr/>
        <a:lstStyle/>
        <a:p>
          <a:r>
            <a:rPr lang="ru-RU" dirty="0"/>
            <a:t>Мебель/ Свет</a:t>
          </a:r>
        </a:p>
      </dgm:t>
    </dgm:pt>
    <dgm:pt modelId="{20A0AD86-CAEC-4572-9574-94B3C3A00BD5}" type="parTrans" cxnId="{6BD09B05-C3BA-4522-961C-0EECD34BDEB9}">
      <dgm:prSet/>
      <dgm:spPr/>
      <dgm:t>
        <a:bodyPr/>
        <a:lstStyle/>
        <a:p>
          <a:endParaRPr lang="ru-RU"/>
        </a:p>
      </dgm:t>
    </dgm:pt>
    <dgm:pt modelId="{222D3922-FDE8-41E6-9B1B-8E44080DF8C2}" type="sibTrans" cxnId="{6BD09B05-C3BA-4522-961C-0EECD34BDEB9}">
      <dgm:prSet/>
      <dgm:spPr/>
      <dgm:t>
        <a:bodyPr/>
        <a:lstStyle/>
        <a:p>
          <a:endParaRPr lang="ru-RU"/>
        </a:p>
      </dgm:t>
    </dgm:pt>
    <dgm:pt modelId="{1120A44B-B7D6-4E1C-94E9-2D32E52330EA}">
      <dgm:prSet custT="1"/>
      <dgm:spPr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Монтаж потолков ГКЛ</a:t>
          </a:r>
          <a:endParaRPr lang="ru-RU" sz="11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rebuchet MS" panose="020B0603020202020204"/>
            <a:ea typeface="+mn-ea"/>
            <a:cs typeface="+mn-cs"/>
          </a:endParaRPr>
        </a:p>
      </dgm:t>
    </dgm:pt>
    <dgm:pt modelId="{7B13C2CE-6727-436E-BB8B-891C32691E5C}" type="parTrans" cxnId="{36F69331-4AEA-44BD-95DE-09119B035D2E}">
      <dgm:prSet/>
      <dgm:spPr/>
      <dgm:t>
        <a:bodyPr/>
        <a:lstStyle/>
        <a:p>
          <a:endParaRPr lang="ru-RU"/>
        </a:p>
      </dgm:t>
    </dgm:pt>
    <dgm:pt modelId="{4D32BA38-0155-4121-8980-5F9D49DAD863}" type="sibTrans" cxnId="{36F69331-4AEA-44BD-95DE-09119B035D2E}">
      <dgm:prSet/>
      <dgm:spPr/>
      <dgm:t>
        <a:bodyPr/>
        <a:lstStyle/>
        <a:p>
          <a:endParaRPr lang="ru-RU"/>
        </a:p>
      </dgm:t>
    </dgm:pt>
    <dgm:pt modelId="{ED123F37-F94D-4260-BAD4-88E07781147A}" type="pres">
      <dgm:prSet presAssocID="{9EA0AA7D-6F5C-459B-9A17-9BCC3A33C13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08B12EA-03ED-4D6A-BD4C-879C167A75D7}" type="pres">
      <dgm:prSet presAssocID="{5E74D380-9D05-4949-A613-3FE2075D6FFB}" presName="hierRoot1" presStyleCnt="0">
        <dgm:presLayoutVars>
          <dgm:hierBranch val="init"/>
        </dgm:presLayoutVars>
      </dgm:prSet>
      <dgm:spPr/>
    </dgm:pt>
    <dgm:pt modelId="{DF846766-C2EA-48B6-BD9D-B4DB890834E5}" type="pres">
      <dgm:prSet presAssocID="{5E74D380-9D05-4949-A613-3FE2075D6FFB}" presName="rootComposite1" presStyleCnt="0"/>
      <dgm:spPr/>
    </dgm:pt>
    <dgm:pt modelId="{721DEE5F-FFEB-483E-9F2A-E85A7370510B}" type="pres">
      <dgm:prSet presAssocID="{5E74D380-9D05-4949-A613-3FE2075D6FFB}" presName="rootText1" presStyleLbl="node0" presStyleIdx="0" presStyleCnt="1" custScaleX="257211">
        <dgm:presLayoutVars>
          <dgm:chPref val="3"/>
        </dgm:presLayoutVars>
      </dgm:prSet>
      <dgm:spPr/>
    </dgm:pt>
    <dgm:pt modelId="{CAEFFC6F-99A4-4797-9C6B-ACA31B0DFA20}" type="pres">
      <dgm:prSet presAssocID="{5E74D380-9D05-4949-A613-3FE2075D6FFB}" presName="rootConnector1" presStyleLbl="node1" presStyleIdx="0" presStyleCnt="0"/>
      <dgm:spPr/>
    </dgm:pt>
    <dgm:pt modelId="{0FA5A3EB-EC34-4F25-B343-925EB46DC93C}" type="pres">
      <dgm:prSet presAssocID="{5E74D380-9D05-4949-A613-3FE2075D6FFB}" presName="hierChild2" presStyleCnt="0"/>
      <dgm:spPr/>
    </dgm:pt>
    <dgm:pt modelId="{E39F34DC-4DE3-47B8-86FA-FBE1F5980C3A}" type="pres">
      <dgm:prSet presAssocID="{B3BD7D92-143C-4AFD-B4E0-93B66B1DCD3C}" presName="Name37" presStyleLbl="parChTrans1D2" presStyleIdx="0" presStyleCnt="4"/>
      <dgm:spPr/>
    </dgm:pt>
    <dgm:pt modelId="{1646E369-AE4D-4222-9FCA-219F35530795}" type="pres">
      <dgm:prSet presAssocID="{4D3186DD-2B64-4224-924B-A0907BE862E6}" presName="hierRoot2" presStyleCnt="0">
        <dgm:presLayoutVars>
          <dgm:hierBranch val="init"/>
        </dgm:presLayoutVars>
      </dgm:prSet>
      <dgm:spPr/>
    </dgm:pt>
    <dgm:pt modelId="{5F9E5AE1-C61F-489F-83A5-719076E030B4}" type="pres">
      <dgm:prSet presAssocID="{4D3186DD-2B64-4224-924B-A0907BE862E6}" presName="rootComposite" presStyleCnt="0"/>
      <dgm:spPr/>
    </dgm:pt>
    <dgm:pt modelId="{E4099D2C-62B9-42C5-9F2B-1AE378E4C6DE}" type="pres">
      <dgm:prSet presAssocID="{4D3186DD-2B64-4224-924B-A0907BE862E6}" presName="rootText" presStyleLbl="node2" presStyleIdx="0" presStyleCnt="3" custScaleX="126164" custScaleY="99768">
        <dgm:presLayoutVars>
          <dgm:chPref val="3"/>
        </dgm:presLayoutVars>
      </dgm:prSet>
      <dgm:spPr>
        <a:xfrm>
          <a:off x="8603315" y="1012846"/>
          <a:ext cx="710591" cy="355295"/>
        </a:xfrm>
        <a:prstGeom prst="rect">
          <a:avLst/>
        </a:prstGeom>
      </dgm:spPr>
    </dgm:pt>
    <dgm:pt modelId="{42FAC712-4092-4BCE-941A-0E7DBDAA6267}" type="pres">
      <dgm:prSet presAssocID="{4D3186DD-2B64-4224-924B-A0907BE862E6}" presName="rootConnector" presStyleLbl="node2" presStyleIdx="0" presStyleCnt="3"/>
      <dgm:spPr/>
    </dgm:pt>
    <dgm:pt modelId="{FFCEEDCE-A5B6-4CF0-A41A-123579C33CA1}" type="pres">
      <dgm:prSet presAssocID="{4D3186DD-2B64-4224-924B-A0907BE862E6}" presName="hierChild4" presStyleCnt="0"/>
      <dgm:spPr/>
    </dgm:pt>
    <dgm:pt modelId="{C0CA1E7B-0131-4F75-A283-3E59CC1BF9F4}" type="pres">
      <dgm:prSet presAssocID="{4D3186DD-2B64-4224-924B-A0907BE862E6}" presName="hierChild5" presStyleCnt="0"/>
      <dgm:spPr/>
    </dgm:pt>
    <dgm:pt modelId="{25FD7A6A-2998-4180-87F5-4A820D8D04F4}" type="pres">
      <dgm:prSet presAssocID="{6527CFC3-9935-42A8-A64F-B59790C68151}" presName="Name37" presStyleLbl="parChTrans1D2" presStyleIdx="1" presStyleCnt="4"/>
      <dgm:spPr/>
    </dgm:pt>
    <dgm:pt modelId="{FFB97B4A-85E6-4E79-ADE5-C717AFEB1C5E}" type="pres">
      <dgm:prSet presAssocID="{7E05F329-30F1-44AE-AE20-D4C9A80E1D5A}" presName="hierRoot2" presStyleCnt="0">
        <dgm:presLayoutVars>
          <dgm:hierBranch val="init"/>
        </dgm:presLayoutVars>
      </dgm:prSet>
      <dgm:spPr/>
    </dgm:pt>
    <dgm:pt modelId="{2580EC1F-4098-4B7B-914E-24F2B7B339F3}" type="pres">
      <dgm:prSet presAssocID="{7E05F329-30F1-44AE-AE20-D4C9A80E1D5A}" presName="rootComposite" presStyleCnt="0"/>
      <dgm:spPr/>
    </dgm:pt>
    <dgm:pt modelId="{F5EFC1B0-26F2-4E21-87B9-2D6310B4641A}" type="pres">
      <dgm:prSet presAssocID="{7E05F329-30F1-44AE-AE20-D4C9A80E1D5A}" presName="rootText" presStyleLbl="node2" presStyleIdx="1" presStyleCnt="3" custScaleX="145905" custScaleY="167874">
        <dgm:presLayoutVars>
          <dgm:chPref val="3"/>
        </dgm:presLayoutVars>
      </dgm:prSet>
      <dgm:spPr>
        <a:xfrm>
          <a:off x="9463130" y="1012846"/>
          <a:ext cx="710591" cy="355295"/>
        </a:xfrm>
        <a:prstGeom prst="rect">
          <a:avLst/>
        </a:prstGeom>
      </dgm:spPr>
    </dgm:pt>
    <dgm:pt modelId="{48A6F042-5962-4818-A088-DE9B2C1BD657}" type="pres">
      <dgm:prSet presAssocID="{7E05F329-30F1-44AE-AE20-D4C9A80E1D5A}" presName="rootConnector" presStyleLbl="node2" presStyleIdx="1" presStyleCnt="3"/>
      <dgm:spPr/>
    </dgm:pt>
    <dgm:pt modelId="{1108C269-8E00-49FF-8C5D-2BC15252BF10}" type="pres">
      <dgm:prSet presAssocID="{7E05F329-30F1-44AE-AE20-D4C9A80E1D5A}" presName="hierChild4" presStyleCnt="0"/>
      <dgm:spPr/>
    </dgm:pt>
    <dgm:pt modelId="{4D8B4970-C02E-441C-863E-B9E2321B6370}" type="pres">
      <dgm:prSet presAssocID="{7E05F329-30F1-44AE-AE20-D4C9A80E1D5A}" presName="hierChild5" presStyleCnt="0"/>
      <dgm:spPr/>
    </dgm:pt>
    <dgm:pt modelId="{1EFF2959-6262-491F-976C-B5C52BF56058}" type="pres">
      <dgm:prSet presAssocID="{183026D9-A3E5-4816-B04C-4F0E6ED10631}" presName="Name111" presStyleLbl="parChTrans1D3" presStyleIdx="0" presStyleCnt="1"/>
      <dgm:spPr/>
    </dgm:pt>
    <dgm:pt modelId="{E1F2622C-C515-40D4-A4C2-40D5A1DB62AB}" type="pres">
      <dgm:prSet presAssocID="{3D8CCACA-CFA8-4F38-8259-FB03346FC977}" presName="hierRoot3" presStyleCnt="0">
        <dgm:presLayoutVars>
          <dgm:hierBranch val="init"/>
        </dgm:presLayoutVars>
      </dgm:prSet>
      <dgm:spPr/>
    </dgm:pt>
    <dgm:pt modelId="{4CE96B5A-816E-4A10-8133-960E152D212C}" type="pres">
      <dgm:prSet presAssocID="{3D8CCACA-CFA8-4F38-8259-FB03346FC977}" presName="rootComposite3" presStyleCnt="0"/>
      <dgm:spPr/>
    </dgm:pt>
    <dgm:pt modelId="{CCA1A0C5-8428-48B9-9BB6-113ADDDE4B8B}" type="pres">
      <dgm:prSet presAssocID="{3D8CCACA-CFA8-4F38-8259-FB03346FC977}" presName="rootText3" presStyleLbl="asst2" presStyleIdx="0" presStyleCnt="15" custScaleX="134502" custScaleY="155314" custLinFactX="157856" custLinFactNeighborX="200000" custLinFactNeighborY="-19432">
        <dgm:presLayoutVars>
          <dgm:chPref val="3"/>
        </dgm:presLayoutVars>
      </dgm:prSet>
      <dgm:spPr>
        <a:xfrm>
          <a:off x="5784893" y="1705502"/>
          <a:ext cx="669863" cy="334931"/>
        </a:xfrm>
        <a:prstGeom prst="rect">
          <a:avLst/>
        </a:prstGeom>
      </dgm:spPr>
    </dgm:pt>
    <dgm:pt modelId="{6BAAF343-B5A2-4F11-BE55-F682866B7D30}" type="pres">
      <dgm:prSet presAssocID="{3D8CCACA-CFA8-4F38-8259-FB03346FC977}" presName="rootConnector3" presStyleLbl="asst2" presStyleIdx="0" presStyleCnt="15"/>
      <dgm:spPr/>
    </dgm:pt>
    <dgm:pt modelId="{2622CC56-F27C-4E2E-9356-C11BAF5B2DBE}" type="pres">
      <dgm:prSet presAssocID="{3D8CCACA-CFA8-4F38-8259-FB03346FC977}" presName="hierChild6" presStyleCnt="0"/>
      <dgm:spPr/>
    </dgm:pt>
    <dgm:pt modelId="{BB761B9E-2A5A-4170-8AC4-8687806FE6C2}" type="pres">
      <dgm:prSet presAssocID="{3D8CCACA-CFA8-4F38-8259-FB03346FC977}" presName="hierChild7" presStyleCnt="0"/>
      <dgm:spPr/>
    </dgm:pt>
    <dgm:pt modelId="{358E26E5-9E36-4877-B28C-3101AA692B98}" type="pres">
      <dgm:prSet presAssocID="{EFE71B6A-58AF-4105-96E0-BDF2D3BCA127}" presName="Name111" presStyleLbl="parChTrans1D4" presStyleIdx="0" presStyleCnt="15"/>
      <dgm:spPr/>
    </dgm:pt>
    <dgm:pt modelId="{3253B71F-43FB-4873-996C-7CE40A804F70}" type="pres">
      <dgm:prSet presAssocID="{D1131300-8A8E-4935-9E2B-753D2460CEEB}" presName="hierRoot3" presStyleCnt="0">
        <dgm:presLayoutVars>
          <dgm:hierBranch val="init"/>
        </dgm:presLayoutVars>
      </dgm:prSet>
      <dgm:spPr/>
    </dgm:pt>
    <dgm:pt modelId="{60F5B937-9BB1-46E2-99EE-5859E97FE70E}" type="pres">
      <dgm:prSet presAssocID="{D1131300-8A8E-4935-9E2B-753D2460CEEB}" presName="rootComposite3" presStyleCnt="0"/>
      <dgm:spPr/>
    </dgm:pt>
    <dgm:pt modelId="{610D44D5-18E7-41CE-89D4-00F4B0113A6B}" type="pres">
      <dgm:prSet presAssocID="{D1131300-8A8E-4935-9E2B-753D2460CEEB}" presName="rootText3" presStyleLbl="asst2" presStyleIdx="1" presStyleCnt="15" custScaleX="155074" custScaleY="165451" custLinFactX="53164" custLinFactNeighborX="100000" custLinFactNeighborY="-24845">
        <dgm:presLayoutVars>
          <dgm:chPref val="3"/>
        </dgm:presLayoutVars>
      </dgm:prSet>
      <dgm:spPr>
        <a:xfrm>
          <a:off x="4100142" y="2276909"/>
          <a:ext cx="649499" cy="324749"/>
        </a:xfrm>
        <a:prstGeom prst="rect">
          <a:avLst/>
        </a:prstGeom>
      </dgm:spPr>
    </dgm:pt>
    <dgm:pt modelId="{B07144E8-F169-4F9D-9F64-2109FB45CD40}" type="pres">
      <dgm:prSet presAssocID="{D1131300-8A8E-4935-9E2B-753D2460CEEB}" presName="rootConnector3" presStyleLbl="asst2" presStyleIdx="1" presStyleCnt="15"/>
      <dgm:spPr/>
    </dgm:pt>
    <dgm:pt modelId="{8934AEB8-1B7B-46ED-B958-C700A9FDAF1F}" type="pres">
      <dgm:prSet presAssocID="{D1131300-8A8E-4935-9E2B-753D2460CEEB}" presName="hierChild6" presStyleCnt="0"/>
      <dgm:spPr/>
    </dgm:pt>
    <dgm:pt modelId="{008F691C-D607-4D75-B057-425906054709}" type="pres">
      <dgm:prSet presAssocID="{D1131300-8A8E-4935-9E2B-753D2460CEEB}" presName="hierChild7" presStyleCnt="0"/>
      <dgm:spPr/>
    </dgm:pt>
    <dgm:pt modelId="{D7FE69F8-5FB3-4B5B-800E-58A2655A7A50}" type="pres">
      <dgm:prSet presAssocID="{AF5FA18D-A5B5-43C3-B484-BB5DF6CA7386}" presName="Name111" presStyleLbl="parChTrans1D4" presStyleIdx="1" presStyleCnt="15"/>
      <dgm:spPr/>
    </dgm:pt>
    <dgm:pt modelId="{55A9528D-EE1D-4DAA-849A-9EF08BEC272E}" type="pres">
      <dgm:prSet presAssocID="{F10E9B07-2D8E-4D13-AC3A-1374AC719180}" presName="hierRoot3" presStyleCnt="0">
        <dgm:presLayoutVars>
          <dgm:hierBranch val="init"/>
        </dgm:presLayoutVars>
      </dgm:prSet>
      <dgm:spPr/>
    </dgm:pt>
    <dgm:pt modelId="{861FB4FF-3017-4F28-9B38-88148290B070}" type="pres">
      <dgm:prSet presAssocID="{F10E9B07-2D8E-4D13-AC3A-1374AC719180}" presName="rootComposite3" presStyleCnt="0"/>
      <dgm:spPr/>
    </dgm:pt>
    <dgm:pt modelId="{B701F7AB-8D97-431C-9C62-B55B3784B1DA}" type="pres">
      <dgm:prSet presAssocID="{F10E9B07-2D8E-4D13-AC3A-1374AC719180}" presName="rootText3" presStyleLbl="asst2" presStyleIdx="2" presStyleCnt="15" custScaleX="118076" custScaleY="156859" custLinFactX="100000" custLinFactNeighborX="142672" custLinFactNeighborY="-27714">
        <dgm:presLayoutVars>
          <dgm:chPref val="3"/>
        </dgm:presLayoutVars>
      </dgm:prSet>
      <dgm:spPr>
        <a:xfrm>
          <a:off x="6903474" y="2267592"/>
          <a:ext cx="649499" cy="324749"/>
        </a:xfrm>
        <a:prstGeom prst="rect">
          <a:avLst/>
        </a:prstGeom>
      </dgm:spPr>
    </dgm:pt>
    <dgm:pt modelId="{75A7A1F5-3BF8-4B91-9B55-37C4295BD969}" type="pres">
      <dgm:prSet presAssocID="{F10E9B07-2D8E-4D13-AC3A-1374AC719180}" presName="rootConnector3" presStyleLbl="asst2" presStyleIdx="2" presStyleCnt="15"/>
      <dgm:spPr/>
    </dgm:pt>
    <dgm:pt modelId="{AE0B3643-2817-4454-8209-5FF14F172A28}" type="pres">
      <dgm:prSet presAssocID="{F10E9B07-2D8E-4D13-AC3A-1374AC719180}" presName="hierChild6" presStyleCnt="0"/>
      <dgm:spPr/>
    </dgm:pt>
    <dgm:pt modelId="{D2DEC436-9D56-47DF-8794-93AAD9B74C9E}" type="pres">
      <dgm:prSet presAssocID="{F10E9B07-2D8E-4D13-AC3A-1374AC719180}" presName="hierChild7" presStyleCnt="0"/>
      <dgm:spPr/>
    </dgm:pt>
    <dgm:pt modelId="{BFF84232-5935-4F97-A142-8EF056062538}" type="pres">
      <dgm:prSet presAssocID="{4F9C2BED-6A8F-45FF-B0FB-05739251945A}" presName="Name111" presStyleLbl="parChTrans1D4" presStyleIdx="2" presStyleCnt="15"/>
      <dgm:spPr/>
    </dgm:pt>
    <dgm:pt modelId="{9A7D1589-E258-4CED-A5E7-433A66D74E18}" type="pres">
      <dgm:prSet presAssocID="{79841476-3225-49A1-8A07-DC9C0EA0E0EF}" presName="hierRoot3" presStyleCnt="0">
        <dgm:presLayoutVars>
          <dgm:hierBranch val="init"/>
        </dgm:presLayoutVars>
      </dgm:prSet>
      <dgm:spPr/>
    </dgm:pt>
    <dgm:pt modelId="{35F16F28-EBDA-4E23-BA9A-BFEBC386C5A1}" type="pres">
      <dgm:prSet presAssocID="{79841476-3225-49A1-8A07-DC9C0EA0E0EF}" presName="rootComposite3" presStyleCnt="0"/>
      <dgm:spPr/>
    </dgm:pt>
    <dgm:pt modelId="{70FAD8E9-DFF5-4D40-B5B3-77FAA0C51F38}" type="pres">
      <dgm:prSet presAssocID="{79841476-3225-49A1-8A07-DC9C0EA0E0EF}" presName="rootText3" presStyleLbl="asst2" presStyleIdx="3" presStyleCnt="15" custScaleX="177069" custScaleY="146420" custLinFactNeighborX="55981" custLinFactNeighborY="-31276">
        <dgm:presLayoutVars>
          <dgm:chPref val="3"/>
        </dgm:presLayoutVars>
      </dgm:prSet>
      <dgm:spPr>
        <a:xfrm>
          <a:off x="5273162" y="2717169"/>
          <a:ext cx="649499" cy="324749"/>
        </a:xfrm>
        <a:prstGeom prst="rect">
          <a:avLst/>
        </a:prstGeom>
      </dgm:spPr>
    </dgm:pt>
    <dgm:pt modelId="{27117420-881F-4D66-8213-887B0842AF6D}" type="pres">
      <dgm:prSet presAssocID="{79841476-3225-49A1-8A07-DC9C0EA0E0EF}" presName="rootConnector3" presStyleLbl="asst2" presStyleIdx="3" presStyleCnt="15"/>
      <dgm:spPr/>
    </dgm:pt>
    <dgm:pt modelId="{859CAD8A-0738-4001-A469-042E555AF111}" type="pres">
      <dgm:prSet presAssocID="{79841476-3225-49A1-8A07-DC9C0EA0E0EF}" presName="hierChild6" presStyleCnt="0"/>
      <dgm:spPr/>
    </dgm:pt>
    <dgm:pt modelId="{5AF31369-E2FD-4889-A6C8-3CF4921D7B47}" type="pres">
      <dgm:prSet presAssocID="{79841476-3225-49A1-8A07-DC9C0EA0E0EF}" presName="hierChild7" presStyleCnt="0"/>
      <dgm:spPr/>
    </dgm:pt>
    <dgm:pt modelId="{F82EF14A-F5A7-401C-B4E0-12A1BBF0A0B4}" type="pres">
      <dgm:prSet presAssocID="{C52F701C-350B-45FA-AC90-8EC591D08ECE}" presName="Name111" presStyleLbl="parChTrans1D4" presStyleIdx="3" presStyleCnt="15"/>
      <dgm:spPr/>
    </dgm:pt>
    <dgm:pt modelId="{A2C05CBF-0BE0-4C33-8677-8E52A724CA26}" type="pres">
      <dgm:prSet presAssocID="{B5C46B2D-EFA0-4728-81FD-8A1CF8FCB6DD}" presName="hierRoot3" presStyleCnt="0">
        <dgm:presLayoutVars>
          <dgm:hierBranch val="init"/>
        </dgm:presLayoutVars>
      </dgm:prSet>
      <dgm:spPr/>
    </dgm:pt>
    <dgm:pt modelId="{EB588186-3114-409E-A064-6A83316163ED}" type="pres">
      <dgm:prSet presAssocID="{B5C46B2D-EFA0-4728-81FD-8A1CF8FCB6DD}" presName="rootComposite3" presStyleCnt="0"/>
      <dgm:spPr/>
    </dgm:pt>
    <dgm:pt modelId="{57805B44-FDBB-464D-8053-404649FA8015}" type="pres">
      <dgm:prSet presAssocID="{B5C46B2D-EFA0-4728-81FD-8A1CF8FCB6DD}" presName="rootText3" presStyleLbl="asst2" presStyleIdx="4" presStyleCnt="15" custScaleX="132999" custScaleY="152625" custLinFactY="-11513" custLinFactNeighborX="-63325" custLinFactNeighborY="-100000">
        <dgm:presLayoutVars>
          <dgm:chPref val="3"/>
        </dgm:presLayoutVars>
      </dgm:prSet>
      <dgm:spPr>
        <a:xfrm>
          <a:off x="4203977" y="2959864"/>
          <a:ext cx="649499" cy="324749"/>
        </a:xfrm>
        <a:prstGeom prst="rect">
          <a:avLst/>
        </a:prstGeom>
      </dgm:spPr>
    </dgm:pt>
    <dgm:pt modelId="{8DAF5C98-D15B-4F4A-B4FC-3A2F36046117}" type="pres">
      <dgm:prSet presAssocID="{B5C46B2D-EFA0-4728-81FD-8A1CF8FCB6DD}" presName="rootConnector3" presStyleLbl="asst2" presStyleIdx="4" presStyleCnt="15"/>
      <dgm:spPr/>
    </dgm:pt>
    <dgm:pt modelId="{29F28DD3-B953-4B22-979F-22DE2F743A7C}" type="pres">
      <dgm:prSet presAssocID="{B5C46B2D-EFA0-4728-81FD-8A1CF8FCB6DD}" presName="hierChild6" presStyleCnt="0"/>
      <dgm:spPr/>
    </dgm:pt>
    <dgm:pt modelId="{7A689CDE-DD78-4B38-8517-39415C792ED8}" type="pres">
      <dgm:prSet presAssocID="{B5C46B2D-EFA0-4728-81FD-8A1CF8FCB6DD}" presName="hierChild7" presStyleCnt="0"/>
      <dgm:spPr/>
    </dgm:pt>
    <dgm:pt modelId="{AA24050C-4D59-46DB-8C04-8554E357339C}" type="pres">
      <dgm:prSet presAssocID="{2B801301-586D-4DEC-BC3C-5690779A6C80}" presName="Name111" presStyleLbl="parChTrans1D4" presStyleIdx="4" presStyleCnt="15"/>
      <dgm:spPr/>
    </dgm:pt>
    <dgm:pt modelId="{B8576C8F-ECB0-48E4-B8F1-D05A9AD8BA01}" type="pres">
      <dgm:prSet presAssocID="{570CCCA5-7494-4AF5-BCBA-4CBABABA24DB}" presName="hierRoot3" presStyleCnt="0">
        <dgm:presLayoutVars>
          <dgm:hierBranch val="init"/>
        </dgm:presLayoutVars>
      </dgm:prSet>
      <dgm:spPr/>
    </dgm:pt>
    <dgm:pt modelId="{A7EC96BF-49C4-41F4-B184-C4AFAE249694}" type="pres">
      <dgm:prSet presAssocID="{570CCCA5-7494-4AF5-BCBA-4CBABABA24DB}" presName="rootComposite3" presStyleCnt="0"/>
      <dgm:spPr/>
    </dgm:pt>
    <dgm:pt modelId="{32991953-9BB2-4C85-848B-09C3E13EDDF0}" type="pres">
      <dgm:prSet presAssocID="{570CCCA5-7494-4AF5-BCBA-4CBABABA24DB}" presName="rootText3" presStyleLbl="asst2" presStyleIdx="5" presStyleCnt="15" custScaleX="173139" custScaleY="117909" custLinFactX="300000" custLinFactY="-33034" custLinFactNeighborX="342683" custLinFactNeighborY="-100000">
        <dgm:presLayoutVars>
          <dgm:chPref val="3"/>
        </dgm:presLayoutVars>
      </dgm:prSet>
      <dgm:spPr/>
    </dgm:pt>
    <dgm:pt modelId="{75FFD0B3-B5DF-4366-AF51-6FEC57FC8560}" type="pres">
      <dgm:prSet presAssocID="{570CCCA5-7494-4AF5-BCBA-4CBABABA24DB}" presName="rootConnector3" presStyleLbl="asst2" presStyleIdx="5" presStyleCnt="15"/>
      <dgm:spPr/>
    </dgm:pt>
    <dgm:pt modelId="{FE874BFC-BC76-4327-8185-4962AC0E8E6B}" type="pres">
      <dgm:prSet presAssocID="{570CCCA5-7494-4AF5-BCBA-4CBABABA24DB}" presName="hierChild6" presStyleCnt="0"/>
      <dgm:spPr/>
    </dgm:pt>
    <dgm:pt modelId="{4BFD9603-5ACB-4418-B505-D916454AB2F6}" type="pres">
      <dgm:prSet presAssocID="{570CCCA5-7494-4AF5-BCBA-4CBABABA24DB}" presName="hierChild7" presStyleCnt="0"/>
      <dgm:spPr/>
    </dgm:pt>
    <dgm:pt modelId="{5D4B94C1-2B97-414F-AFEB-94A378D7E30E}" type="pres">
      <dgm:prSet presAssocID="{5BAF31D2-F658-4263-A4E6-45CC4C981643}" presName="Name111" presStyleLbl="parChTrans1D4" presStyleIdx="5" presStyleCnt="15"/>
      <dgm:spPr/>
    </dgm:pt>
    <dgm:pt modelId="{35A7ACEC-D78B-4080-B5E8-54127B6C1428}" type="pres">
      <dgm:prSet presAssocID="{8E9CE215-44AD-44FB-B952-F8EE4F6341FC}" presName="hierRoot3" presStyleCnt="0">
        <dgm:presLayoutVars>
          <dgm:hierBranch val="init"/>
        </dgm:presLayoutVars>
      </dgm:prSet>
      <dgm:spPr/>
    </dgm:pt>
    <dgm:pt modelId="{AA64BB6F-06EB-4AB7-B6C7-345C8595FC8C}" type="pres">
      <dgm:prSet presAssocID="{8E9CE215-44AD-44FB-B952-F8EE4F6341FC}" presName="rootComposite3" presStyleCnt="0"/>
      <dgm:spPr/>
    </dgm:pt>
    <dgm:pt modelId="{98C8E3C5-6C1C-4BC4-9336-BBFFD03C7CD9}" type="pres">
      <dgm:prSet presAssocID="{8E9CE215-44AD-44FB-B952-F8EE4F6341FC}" presName="rootText3" presStyleLbl="asst2" presStyleIdx="6" presStyleCnt="15" custScaleX="134036" custScaleY="138827" custLinFactNeighborX="72403" custLinFactNeighborY="-24189">
        <dgm:presLayoutVars>
          <dgm:chPref val="3"/>
        </dgm:presLayoutVars>
      </dgm:prSet>
      <dgm:spPr>
        <a:xfrm>
          <a:off x="7806689" y="2654282"/>
          <a:ext cx="635566" cy="317783"/>
        </a:xfrm>
        <a:prstGeom prst="rect">
          <a:avLst/>
        </a:prstGeom>
      </dgm:spPr>
    </dgm:pt>
    <dgm:pt modelId="{BB902A7A-4C48-4E29-B0E9-06474258DF7C}" type="pres">
      <dgm:prSet presAssocID="{8E9CE215-44AD-44FB-B952-F8EE4F6341FC}" presName="rootConnector3" presStyleLbl="asst2" presStyleIdx="6" presStyleCnt="15"/>
      <dgm:spPr/>
    </dgm:pt>
    <dgm:pt modelId="{412C2C5A-C751-407E-8F74-4F24C6DEB43C}" type="pres">
      <dgm:prSet presAssocID="{8E9CE215-44AD-44FB-B952-F8EE4F6341FC}" presName="hierChild6" presStyleCnt="0"/>
      <dgm:spPr/>
    </dgm:pt>
    <dgm:pt modelId="{01E8B836-83EF-4B15-9DB7-46E666E9DA81}" type="pres">
      <dgm:prSet presAssocID="{7B13C2CE-6727-436E-BB8B-891C32691E5C}" presName="Name37" presStyleLbl="parChTrans1D4" presStyleIdx="6" presStyleCnt="15"/>
      <dgm:spPr/>
    </dgm:pt>
    <dgm:pt modelId="{1553C202-747B-4E5F-99FE-40EF98F4E2A5}" type="pres">
      <dgm:prSet presAssocID="{1120A44B-B7D6-4E1C-94E9-2D32E52330EA}" presName="hierRoot2" presStyleCnt="0">
        <dgm:presLayoutVars>
          <dgm:hierBranch val="init"/>
        </dgm:presLayoutVars>
      </dgm:prSet>
      <dgm:spPr/>
    </dgm:pt>
    <dgm:pt modelId="{4A4483D6-6129-4009-8653-DD04A5BD0861}" type="pres">
      <dgm:prSet presAssocID="{1120A44B-B7D6-4E1C-94E9-2D32E52330EA}" presName="rootComposite" presStyleCnt="0"/>
      <dgm:spPr/>
    </dgm:pt>
    <dgm:pt modelId="{C47A1467-59B5-489F-A4BE-BC691962483F}" type="pres">
      <dgm:prSet presAssocID="{1120A44B-B7D6-4E1C-94E9-2D32E52330EA}" presName="rootText" presStyleLbl="node4" presStyleIdx="0" presStyleCnt="1" custScaleX="107859" custScaleY="148924" custLinFactX="100000" custLinFactY="-449249" custLinFactNeighborX="151996" custLinFactNeighborY="-500000">
        <dgm:presLayoutVars>
          <dgm:chPref val="3"/>
        </dgm:presLayoutVars>
      </dgm:prSet>
      <dgm:spPr>
        <a:xfrm>
          <a:off x="10191221" y="1662322"/>
          <a:ext cx="640925" cy="320462"/>
        </a:xfrm>
        <a:prstGeom prst="rect">
          <a:avLst/>
        </a:prstGeom>
      </dgm:spPr>
    </dgm:pt>
    <dgm:pt modelId="{91A796BB-7066-4AD6-95CE-4F8CFA25D6F8}" type="pres">
      <dgm:prSet presAssocID="{1120A44B-B7D6-4E1C-94E9-2D32E52330EA}" presName="rootConnector" presStyleLbl="node4" presStyleIdx="0" presStyleCnt="1"/>
      <dgm:spPr/>
    </dgm:pt>
    <dgm:pt modelId="{C01E5FA0-6142-42A6-8BF9-60C4A9E23293}" type="pres">
      <dgm:prSet presAssocID="{1120A44B-B7D6-4E1C-94E9-2D32E52330EA}" presName="hierChild4" presStyleCnt="0"/>
      <dgm:spPr/>
    </dgm:pt>
    <dgm:pt modelId="{0779AAF2-53E8-4F5E-9483-157C9B55B4BA}" type="pres">
      <dgm:prSet presAssocID="{1120A44B-B7D6-4E1C-94E9-2D32E52330EA}" presName="hierChild5" presStyleCnt="0"/>
      <dgm:spPr/>
    </dgm:pt>
    <dgm:pt modelId="{02C84749-F520-4325-B478-778AB277B127}" type="pres">
      <dgm:prSet presAssocID="{8E9CE215-44AD-44FB-B952-F8EE4F6341FC}" presName="hierChild7" presStyleCnt="0"/>
      <dgm:spPr/>
    </dgm:pt>
    <dgm:pt modelId="{F00A4F62-242B-49D3-9743-651C35762FCF}" type="pres">
      <dgm:prSet presAssocID="{DEEA06A6-8A0E-4AD7-BDD9-D66267847342}" presName="Name111" presStyleLbl="parChTrans1D4" presStyleIdx="7" presStyleCnt="15"/>
      <dgm:spPr/>
    </dgm:pt>
    <dgm:pt modelId="{43B4520C-34C8-4E57-9108-AEFEFA1B68A3}" type="pres">
      <dgm:prSet presAssocID="{176A9F43-5483-40D8-89C3-7A659E66F110}" presName="hierRoot3" presStyleCnt="0">
        <dgm:presLayoutVars>
          <dgm:hierBranch val="init"/>
        </dgm:presLayoutVars>
      </dgm:prSet>
      <dgm:spPr/>
    </dgm:pt>
    <dgm:pt modelId="{F395EB48-541E-4AF1-958F-958FF34C7F39}" type="pres">
      <dgm:prSet presAssocID="{176A9F43-5483-40D8-89C3-7A659E66F110}" presName="rootComposite3" presStyleCnt="0"/>
      <dgm:spPr/>
    </dgm:pt>
    <dgm:pt modelId="{FFAA11D7-D2CF-4388-BD08-D30F03EDB368}" type="pres">
      <dgm:prSet presAssocID="{176A9F43-5483-40D8-89C3-7A659E66F110}" presName="rootText3" presStyleLbl="asst2" presStyleIdx="7" presStyleCnt="15" custScaleX="185341" custScaleY="145100" custLinFactX="30135" custLinFactNeighborX="100000" custLinFactNeighborY="51238">
        <dgm:presLayoutVars>
          <dgm:chPref val="3"/>
        </dgm:presLayoutVars>
      </dgm:prSet>
      <dgm:spPr>
        <a:xfrm>
          <a:off x="7519856" y="3319921"/>
          <a:ext cx="622704" cy="311352"/>
        </a:xfrm>
        <a:prstGeom prst="rect">
          <a:avLst/>
        </a:prstGeom>
      </dgm:spPr>
    </dgm:pt>
    <dgm:pt modelId="{AD0BFBDB-C9FD-4CCF-A62C-6903E742A0FD}" type="pres">
      <dgm:prSet presAssocID="{176A9F43-5483-40D8-89C3-7A659E66F110}" presName="rootConnector3" presStyleLbl="asst2" presStyleIdx="7" presStyleCnt="15"/>
      <dgm:spPr/>
    </dgm:pt>
    <dgm:pt modelId="{781FD963-E573-43C1-BB47-5F935DD18E23}" type="pres">
      <dgm:prSet presAssocID="{176A9F43-5483-40D8-89C3-7A659E66F110}" presName="hierChild6" presStyleCnt="0"/>
      <dgm:spPr/>
    </dgm:pt>
    <dgm:pt modelId="{23967A01-9307-4255-A0D6-0FEC1EE1FE7E}" type="pres">
      <dgm:prSet presAssocID="{176A9F43-5483-40D8-89C3-7A659E66F110}" presName="hierChild7" presStyleCnt="0"/>
      <dgm:spPr/>
    </dgm:pt>
    <dgm:pt modelId="{99D3260A-63DE-4F17-8983-E3468E6A96A9}" type="pres">
      <dgm:prSet presAssocID="{6AB7F01A-DEA1-4B7D-8B8A-67718DC37BA3}" presName="Name111" presStyleLbl="parChTrans1D4" presStyleIdx="8" presStyleCnt="15"/>
      <dgm:spPr/>
    </dgm:pt>
    <dgm:pt modelId="{A36B5238-650D-4C89-A627-7A7851A84471}" type="pres">
      <dgm:prSet presAssocID="{A0C0EA80-EC5D-45DC-A9C6-C0B643E84C3D}" presName="hierRoot3" presStyleCnt="0">
        <dgm:presLayoutVars>
          <dgm:hierBranch val="init"/>
        </dgm:presLayoutVars>
      </dgm:prSet>
      <dgm:spPr/>
    </dgm:pt>
    <dgm:pt modelId="{98D421D0-C362-4B95-A72D-48C80EF703F6}" type="pres">
      <dgm:prSet presAssocID="{A0C0EA80-EC5D-45DC-A9C6-C0B643E84C3D}" presName="rootComposite3" presStyleCnt="0"/>
      <dgm:spPr/>
    </dgm:pt>
    <dgm:pt modelId="{92F49535-73D3-459F-94EC-D86FD29E0877}" type="pres">
      <dgm:prSet presAssocID="{A0C0EA80-EC5D-45DC-A9C6-C0B643E84C3D}" presName="rootText3" presStyleLbl="asst2" presStyleIdx="8" presStyleCnt="15" custScaleX="217432" custScaleY="124557" custLinFactX="240382" custLinFactY="-35862" custLinFactNeighborX="300000" custLinFactNeighborY="-100000">
        <dgm:presLayoutVars>
          <dgm:chPref val="3"/>
        </dgm:presLayoutVars>
      </dgm:prSet>
      <dgm:spPr>
        <a:xfrm>
          <a:off x="8374420" y="3646202"/>
          <a:ext cx="589479" cy="294739"/>
        </a:xfrm>
        <a:prstGeom prst="rect">
          <a:avLst/>
        </a:prstGeom>
      </dgm:spPr>
    </dgm:pt>
    <dgm:pt modelId="{A96D7870-1D4C-4C68-85DC-8F2609CA3926}" type="pres">
      <dgm:prSet presAssocID="{A0C0EA80-EC5D-45DC-A9C6-C0B643E84C3D}" presName="rootConnector3" presStyleLbl="asst2" presStyleIdx="8" presStyleCnt="15"/>
      <dgm:spPr/>
    </dgm:pt>
    <dgm:pt modelId="{C55DD3B9-5A8D-414D-BAAA-F3D5EA05539B}" type="pres">
      <dgm:prSet presAssocID="{A0C0EA80-EC5D-45DC-A9C6-C0B643E84C3D}" presName="hierChild6" presStyleCnt="0"/>
      <dgm:spPr/>
    </dgm:pt>
    <dgm:pt modelId="{2E816AEE-79C8-4555-B405-FFF43322853A}" type="pres">
      <dgm:prSet presAssocID="{A0C0EA80-EC5D-45DC-A9C6-C0B643E84C3D}" presName="hierChild7" presStyleCnt="0"/>
      <dgm:spPr/>
    </dgm:pt>
    <dgm:pt modelId="{C7681ED8-D44A-4DEC-86AE-B28E8343506D}" type="pres">
      <dgm:prSet presAssocID="{4C629D3F-4588-4865-A2EE-9492A329FC2E}" presName="Name111" presStyleLbl="parChTrans1D4" presStyleIdx="9" presStyleCnt="15"/>
      <dgm:spPr/>
    </dgm:pt>
    <dgm:pt modelId="{D79DD7B7-B425-4430-AE2C-1C45F1A1CEBA}" type="pres">
      <dgm:prSet presAssocID="{87FDB9D1-D7FC-4108-9349-62952588D143}" presName="hierRoot3" presStyleCnt="0">
        <dgm:presLayoutVars>
          <dgm:hierBranch val="init"/>
        </dgm:presLayoutVars>
      </dgm:prSet>
      <dgm:spPr/>
    </dgm:pt>
    <dgm:pt modelId="{3919AB12-3E38-4246-8F2C-B4A90AB5393F}" type="pres">
      <dgm:prSet presAssocID="{87FDB9D1-D7FC-4108-9349-62952588D143}" presName="rootComposite3" presStyleCnt="0"/>
      <dgm:spPr/>
    </dgm:pt>
    <dgm:pt modelId="{0B1A13E3-4E82-4460-AC5B-B844268D0028}" type="pres">
      <dgm:prSet presAssocID="{87FDB9D1-D7FC-4108-9349-62952588D143}" presName="rootText3" presStyleLbl="asst2" presStyleIdx="9" presStyleCnt="15" custLinFactX="420485" custLinFactY="-200000" custLinFactNeighborX="500000" custLinFactNeighborY="-268925">
        <dgm:presLayoutVars>
          <dgm:chPref val="3"/>
        </dgm:presLayoutVars>
      </dgm:prSet>
      <dgm:spPr/>
    </dgm:pt>
    <dgm:pt modelId="{E4ED0F54-B0A7-4EF8-A5BF-5672AB5AEE66}" type="pres">
      <dgm:prSet presAssocID="{87FDB9D1-D7FC-4108-9349-62952588D143}" presName="rootConnector3" presStyleLbl="asst2" presStyleIdx="9" presStyleCnt="15"/>
      <dgm:spPr/>
    </dgm:pt>
    <dgm:pt modelId="{51020E55-2CF7-478E-9B53-95C3AEDCCAE5}" type="pres">
      <dgm:prSet presAssocID="{87FDB9D1-D7FC-4108-9349-62952588D143}" presName="hierChild6" presStyleCnt="0"/>
      <dgm:spPr/>
    </dgm:pt>
    <dgm:pt modelId="{2AA470FE-3D91-458E-85F5-5B35A72475CD}" type="pres">
      <dgm:prSet presAssocID="{87FDB9D1-D7FC-4108-9349-62952588D143}" presName="hierChild7" presStyleCnt="0"/>
      <dgm:spPr/>
    </dgm:pt>
    <dgm:pt modelId="{94993035-9F9F-415B-8CC6-098CE9E0A65C}" type="pres">
      <dgm:prSet presAssocID="{4496F014-C9EE-487E-ABA8-D4399C536A6C}" presName="Name111" presStyleLbl="parChTrans1D4" presStyleIdx="10" presStyleCnt="15"/>
      <dgm:spPr/>
    </dgm:pt>
    <dgm:pt modelId="{67538691-555D-4E3E-89B1-CD1648F656A4}" type="pres">
      <dgm:prSet presAssocID="{F59927C1-34EC-4B9A-BE5F-3E0D22FDEE15}" presName="hierRoot3" presStyleCnt="0">
        <dgm:presLayoutVars>
          <dgm:hierBranch val="init"/>
        </dgm:presLayoutVars>
      </dgm:prSet>
      <dgm:spPr/>
    </dgm:pt>
    <dgm:pt modelId="{EA52D0D8-51A0-49C3-96A4-7595E1445BB3}" type="pres">
      <dgm:prSet presAssocID="{F59927C1-34EC-4B9A-BE5F-3E0D22FDEE15}" presName="rootComposite3" presStyleCnt="0"/>
      <dgm:spPr/>
    </dgm:pt>
    <dgm:pt modelId="{A2FD3353-1B8C-4D0E-B025-15ECE202F611}" type="pres">
      <dgm:prSet presAssocID="{F59927C1-34EC-4B9A-BE5F-3E0D22FDEE15}" presName="rootText3" presStyleLbl="asst2" presStyleIdx="10" presStyleCnt="15" custScaleX="151727" custScaleY="183612" custLinFactX="127166" custLinFactY="17701" custLinFactNeighborX="200000" custLinFactNeighborY="100000">
        <dgm:presLayoutVars>
          <dgm:chPref val="3"/>
        </dgm:presLayoutVars>
      </dgm:prSet>
      <dgm:spPr/>
    </dgm:pt>
    <dgm:pt modelId="{DCE89663-D936-4425-8408-A83CA5334AF3}" type="pres">
      <dgm:prSet presAssocID="{F59927C1-34EC-4B9A-BE5F-3E0D22FDEE15}" presName="rootConnector3" presStyleLbl="asst2" presStyleIdx="10" presStyleCnt="15"/>
      <dgm:spPr/>
    </dgm:pt>
    <dgm:pt modelId="{5BA87C9D-A46D-4D07-963A-963A3AE778AB}" type="pres">
      <dgm:prSet presAssocID="{F59927C1-34EC-4B9A-BE5F-3E0D22FDEE15}" presName="hierChild6" presStyleCnt="0"/>
      <dgm:spPr/>
    </dgm:pt>
    <dgm:pt modelId="{54C7F435-D358-451F-9826-3A5DB2B28D1B}" type="pres">
      <dgm:prSet presAssocID="{F59927C1-34EC-4B9A-BE5F-3E0D22FDEE15}" presName="hierChild7" presStyleCnt="0"/>
      <dgm:spPr/>
    </dgm:pt>
    <dgm:pt modelId="{5C6D4AA1-C7D0-4BB2-B598-2F2B726C949B}" type="pres">
      <dgm:prSet presAssocID="{D34D3C73-832C-4D06-BBA8-ECDC93427888}" presName="Name111" presStyleLbl="parChTrans1D4" presStyleIdx="11" presStyleCnt="15"/>
      <dgm:spPr/>
    </dgm:pt>
    <dgm:pt modelId="{6ED73CC4-D550-4563-9D72-E801D808B651}" type="pres">
      <dgm:prSet presAssocID="{B726C718-3AD9-4328-8D42-7E65DAC5C317}" presName="hierRoot3" presStyleCnt="0">
        <dgm:presLayoutVars>
          <dgm:hierBranch val="init"/>
        </dgm:presLayoutVars>
      </dgm:prSet>
      <dgm:spPr/>
    </dgm:pt>
    <dgm:pt modelId="{F251802B-1C46-4393-AC11-F25C72D5BC00}" type="pres">
      <dgm:prSet presAssocID="{B726C718-3AD9-4328-8D42-7E65DAC5C317}" presName="rootComposite3" presStyleCnt="0"/>
      <dgm:spPr/>
    </dgm:pt>
    <dgm:pt modelId="{52872D32-0658-41DD-A5A0-D1DA7AACD592}" type="pres">
      <dgm:prSet presAssocID="{B726C718-3AD9-4328-8D42-7E65DAC5C317}" presName="rootText3" presStyleLbl="asst2" presStyleIdx="11" presStyleCnt="15" custLinFactX="100000" custLinFactY="-14644" custLinFactNeighborX="197424" custLinFactNeighborY="-100000">
        <dgm:presLayoutVars>
          <dgm:chPref val="3"/>
        </dgm:presLayoutVars>
      </dgm:prSet>
      <dgm:spPr>
        <a:xfrm>
          <a:off x="9769549" y="2957930"/>
          <a:ext cx="604484" cy="302242"/>
        </a:xfrm>
        <a:prstGeom prst="rect">
          <a:avLst/>
        </a:prstGeom>
      </dgm:spPr>
    </dgm:pt>
    <dgm:pt modelId="{90FD15B0-9B21-483C-9699-C1F098AD1EAE}" type="pres">
      <dgm:prSet presAssocID="{B726C718-3AD9-4328-8D42-7E65DAC5C317}" presName="rootConnector3" presStyleLbl="asst2" presStyleIdx="11" presStyleCnt="15"/>
      <dgm:spPr/>
    </dgm:pt>
    <dgm:pt modelId="{F5EE7E22-FA81-4950-B6E9-EFBB5ACE387D}" type="pres">
      <dgm:prSet presAssocID="{B726C718-3AD9-4328-8D42-7E65DAC5C317}" presName="hierChild6" presStyleCnt="0"/>
      <dgm:spPr/>
    </dgm:pt>
    <dgm:pt modelId="{D5AA62B8-88C6-44C6-ABA5-200F85E48BD0}" type="pres">
      <dgm:prSet presAssocID="{B726C718-3AD9-4328-8D42-7E65DAC5C317}" presName="hierChild7" presStyleCnt="0"/>
      <dgm:spPr/>
    </dgm:pt>
    <dgm:pt modelId="{720A0F5B-0556-4269-9283-F11ECEC7D30E}" type="pres">
      <dgm:prSet presAssocID="{84094FEA-E50F-4B9E-B72D-B9A7AEC9CFE9}" presName="Name111" presStyleLbl="parChTrans1D4" presStyleIdx="12" presStyleCnt="15"/>
      <dgm:spPr/>
    </dgm:pt>
    <dgm:pt modelId="{B8BCD419-6F90-444E-AB96-25C990B48FF2}" type="pres">
      <dgm:prSet presAssocID="{77DF29FD-9B87-40EF-94C5-86CBEF6A76E9}" presName="hierRoot3" presStyleCnt="0">
        <dgm:presLayoutVars>
          <dgm:hierBranch val="init"/>
        </dgm:presLayoutVars>
      </dgm:prSet>
      <dgm:spPr/>
    </dgm:pt>
    <dgm:pt modelId="{230383F9-D0C1-4CF8-82F8-7F5E3682775A}" type="pres">
      <dgm:prSet presAssocID="{77DF29FD-9B87-40EF-94C5-86CBEF6A76E9}" presName="rootComposite3" presStyleCnt="0"/>
      <dgm:spPr/>
    </dgm:pt>
    <dgm:pt modelId="{80F1FCD5-16A6-4343-B242-FA451A1F9BFC}" type="pres">
      <dgm:prSet presAssocID="{77DF29FD-9B87-40EF-94C5-86CBEF6A76E9}" presName="rootText3" presStyleLbl="asst2" presStyleIdx="12" presStyleCnt="15" custScaleX="154928" custScaleY="189654" custLinFactY="54237" custLinFactNeighborX="61573" custLinFactNeighborY="100000">
        <dgm:presLayoutVars>
          <dgm:chPref val="3"/>
        </dgm:presLayoutVars>
      </dgm:prSet>
      <dgm:spPr>
        <a:xfrm>
          <a:off x="8797867" y="4272679"/>
          <a:ext cx="605556" cy="302778"/>
        </a:xfrm>
        <a:prstGeom prst="rect">
          <a:avLst/>
        </a:prstGeom>
      </dgm:spPr>
    </dgm:pt>
    <dgm:pt modelId="{5F580F0E-215C-45F9-998E-7FB55752B138}" type="pres">
      <dgm:prSet presAssocID="{77DF29FD-9B87-40EF-94C5-86CBEF6A76E9}" presName="rootConnector3" presStyleLbl="asst2" presStyleIdx="12" presStyleCnt="15"/>
      <dgm:spPr/>
    </dgm:pt>
    <dgm:pt modelId="{0B6BFBA7-6B04-447A-B62E-BFC44F7AF7DD}" type="pres">
      <dgm:prSet presAssocID="{77DF29FD-9B87-40EF-94C5-86CBEF6A76E9}" presName="hierChild6" presStyleCnt="0"/>
      <dgm:spPr/>
    </dgm:pt>
    <dgm:pt modelId="{7271C858-F10C-41C3-BDDC-6222FCF52DB5}" type="pres">
      <dgm:prSet presAssocID="{77DF29FD-9B87-40EF-94C5-86CBEF6A76E9}" presName="hierChild7" presStyleCnt="0"/>
      <dgm:spPr/>
    </dgm:pt>
    <dgm:pt modelId="{8D0A8762-48FF-4D8C-B627-AB0D1178408E}" type="pres">
      <dgm:prSet presAssocID="{1EFEF588-06E6-4ECE-9AAA-7B6EFB8496ED}" presName="Name111" presStyleLbl="parChTrans1D4" presStyleIdx="13" presStyleCnt="15"/>
      <dgm:spPr/>
    </dgm:pt>
    <dgm:pt modelId="{41E84510-BFFC-4F09-85AD-E167B187E777}" type="pres">
      <dgm:prSet presAssocID="{57F1EF28-B632-4616-81F1-0407F6B69CBF}" presName="hierRoot3" presStyleCnt="0">
        <dgm:presLayoutVars>
          <dgm:hierBranch val="init"/>
        </dgm:presLayoutVars>
      </dgm:prSet>
      <dgm:spPr/>
    </dgm:pt>
    <dgm:pt modelId="{7F0132F3-1331-4E74-B7DE-FCB196CE3D6F}" type="pres">
      <dgm:prSet presAssocID="{57F1EF28-B632-4616-81F1-0407F6B69CBF}" presName="rootComposite3" presStyleCnt="0"/>
      <dgm:spPr/>
    </dgm:pt>
    <dgm:pt modelId="{FD3B6C5C-CFB9-4CF2-B856-7E7E543FAAE6}" type="pres">
      <dgm:prSet presAssocID="{57F1EF28-B632-4616-81F1-0407F6B69CBF}" presName="rootText3" presStyleLbl="asst2" presStyleIdx="13" presStyleCnt="15" custLinFactY="69820" custLinFactNeighborX="94616" custLinFactNeighborY="100000">
        <dgm:presLayoutVars>
          <dgm:chPref val="3"/>
        </dgm:presLayoutVars>
      </dgm:prSet>
      <dgm:spPr>
        <a:xfrm>
          <a:off x="8835097" y="4775718"/>
          <a:ext cx="605556" cy="302778"/>
        </a:xfrm>
        <a:prstGeom prst="rect">
          <a:avLst/>
        </a:prstGeom>
      </dgm:spPr>
    </dgm:pt>
    <dgm:pt modelId="{843E3EEB-A12E-42D1-AE59-C4967CAFFD9B}" type="pres">
      <dgm:prSet presAssocID="{57F1EF28-B632-4616-81F1-0407F6B69CBF}" presName="rootConnector3" presStyleLbl="asst2" presStyleIdx="13" presStyleCnt="15"/>
      <dgm:spPr/>
    </dgm:pt>
    <dgm:pt modelId="{B623D6F4-4806-42A1-AEB2-A64E3C5EBF4B}" type="pres">
      <dgm:prSet presAssocID="{57F1EF28-B632-4616-81F1-0407F6B69CBF}" presName="hierChild6" presStyleCnt="0"/>
      <dgm:spPr/>
    </dgm:pt>
    <dgm:pt modelId="{3272F186-28C1-46D8-9ADD-69AFA137D06C}" type="pres">
      <dgm:prSet presAssocID="{57F1EF28-B632-4616-81F1-0407F6B69CBF}" presName="hierChild7" presStyleCnt="0"/>
      <dgm:spPr/>
    </dgm:pt>
    <dgm:pt modelId="{8D3F5564-8D8C-4913-B62D-3B5293C687E4}" type="pres">
      <dgm:prSet presAssocID="{20A0AD86-CAEC-4572-9574-94B3C3A00BD5}" presName="Name111" presStyleLbl="parChTrans1D4" presStyleIdx="14" presStyleCnt="15"/>
      <dgm:spPr/>
    </dgm:pt>
    <dgm:pt modelId="{3DF959C0-FC62-4FB2-839E-65F3B25B054B}" type="pres">
      <dgm:prSet presAssocID="{63C0FA00-4796-4056-A1C0-FC76F56EA7D2}" presName="hierRoot3" presStyleCnt="0">
        <dgm:presLayoutVars>
          <dgm:hierBranch val="init"/>
        </dgm:presLayoutVars>
      </dgm:prSet>
      <dgm:spPr/>
    </dgm:pt>
    <dgm:pt modelId="{D1675F90-E3CB-4666-9E68-B12C51D5F4CE}" type="pres">
      <dgm:prSet presAssocID="{63C0FA00-4796-4056-A1C0-FC76F56EA7D2}" presName="rootComposite3" presStyleCnt="0"/>
      <dgm:spPr/>
    </dgm:pt>
    <dgm:pt modelId="{055D9EBC-C3B2-4046-B2F6-806B9AA7C15D}" type="pres">
      <dgm:prSet presAssocID="{63C0FA00-4796-4056-A1C0-FC76F56EA7D2}" presName="rootText3" presStyleLbl="asst2" presStyleIdx="14" presStyleCnt="15" custLinFactX="60932" custLinFactY="63595" custLinFactNeighborX="100000" custLinFactNeighborY="100000">
        <dgm:presLayoutVars>
          <dgm:chPref val="3"/>
        </dgm:presLayoutVars>
      </dgm:prSet>
      <dgm:spPr/>
    </dgm:pt>
    <dgm:pt modelId="{7D1056F6-F917-4E2D-AF79-026267F46F87}" type="pres">
      <dgm:prSet presAssocID="{63C0FA00-4796-4056-A1C0-FC76F56EA7D2}" presName="rootConnector3" presStyleLbl="asst2" presStyleIdx="14" presStyleCnt="15"/>
      <dgm:spPr/>
    </dgm:pt>
    <dgm:pt modelId="{F1337857-278D-496E-9CD5-A5CB2D86C77E}" type="pres">
      <dgm:prSet presAssocID="{63C0FA00-4796-4056-A1C0-FC76F56EA7D2}" presName="hierChild6" presStyleCnt="0"/>
      <dgm:spPr/>
    </dgm:pt>
    <dgm:pt modelId="{DE0A711C-60AC-41EC-B798-D3BBADAB1238}" type="pres">
      <dgm:prSet presAssocID="{63C0FA00-4796-4056-A1C0-FC76F56EA7D2}" presName="hierChild7" presStyleCnt="0"/>
      <dgm:spPr/>
    </dgm:pt>
    <dgm:pt modelId="{D1F95B7E-6187-4C1B-8D42-EFCBE98D5ACD}" type="pres">
      <dgm:prSet presAssocID="{DB4C82B0-0150-4AD1-AB47-BB82C3C4715D}" presName="Name37" presStyleLbl="parChTrans1D2" presStyleIdx="2" presStyleCnt="4"/>
      <dgm:spPr/>
    </dgm:pt>
    <dgm:pt modelId="{DE841361-BBC0-4D66-A68C-36065C992081}" type="pres">
      <dgm:prSet presAssocID="{D8400AD9-4AAF-429B-BB5B-F8A16BE213CD}" presName="hierRoot2" presStyleCnt="0">
        <dgm:presLayoutVars>
          <dgm:hierBranch val="init"/>
        </dgm:presLayoutVars>
      </dgm:prSet>
      <dgm:spPr/>
    </dgm:pt>
    <dgm:pt modelId="{C69791C0-287F-4063-AA69-8510BF39F077}" type="pres">
      <dgm:prSet presAssocID="{D8400AD9-4AAF-429B-BB5B-F8A16BE213CD}" presName="rootComposite" presStyleCnt="0"/>
      <dgm:spPr/>
    </dgm:pt>
    <dgm:pt modelId="{22F8017E-4632-4D3C-8E57-50785F3FC897}" type="pres">
      <dgm:prSet presAssocID="{D8400AD9-4AAF-429B-BB5B-F8A16BE213CD}" presName="rootText" presStyleLbl="node2" presStyleIdx="2" presStyleCnt="3" custScaleX="161864" custScaleY="84919">
        <dgm:presLayoutVars>
          <dgm:chPref val="3"/>
        </dgm:presLayoutVars>
      </dgm:prSet>
      <dgm:spPr>
        <a:xfrm>
          <a:off x="10253936" y="981094"/>
          <a:ext cx="689155" cy="344577"/>
        </a:xfrm>
        <a:prstGeom prst="rect">
          <a:avLst/>
        </a:prstGeom>
      </dgm:spPr>
    </dgm:pt>
    <dgm:pt modelId="{A795713C-F575-4195-855B-42E6E63528D9}" type="pres">
      <dgm:prSet presAssocID="{D8400AD9-4AAF-429B-BB5B-F8A16BE213CD}" presName="rootConnector" presStyleLbl="node2" presStyleIdx="2" presStyleCnt="3"/>
      <dgm:spPr/>
    </dgm:pt>
    <dgm:pt modelId="{AE6762B6-FE09-42A6-9829-089BF32E9D79}" type="pres">
      <dgm:prSet presAssocID="{D8400AD9-4AAF-429B-BB5B-F8A16BE213CD}" presName="hierChild4" presStyleCnt="0"/>
      <dgm:spPr/>
    </dgm:pt>
    <dgm:pt modelId="{D6E8994D-DC7A-4D80-A46E-A440B8CD9271}" type="pres">
      <dgm:prSet presAssocID="{D8400AD9-4AAF-429B-BB5B-F8A16BE213CD}" presName="hierChild5" presStyleCnt="0"/>
      <dgm:spPr/>
    </dgm:pt>
    <dgm:pt modelId="{11EE425A-65D8-4D8C-8BBD-C536CCEA22C5}" type="pres">
      <dgm:prSet presAssocID="{5E74D380-9D05-4949-A613-3FE2075D6FFB}" presName="hierChild3" presStyleCnt="0"/>
      <dgm:spPr/>
    </dgm:pt>
    <dgm:pt modelId="{2BFE12E7-7AAD-4182-9DA1-05F28AB4AB30}" type="pres">
      <dgm:prSet presAssocID="{3BB600B1-061E-49F3-9B07-02FD198CD600}" presName="Name111" presStyleLbl="parChTrans1D2" presStyleIdx="3" presStyleCnt="4"/>
      <dgm:spPr/>
    </dgm:pt>
    <dgm:pt modelId="{DF87955C-8670-4F46-A845-1115A2D05772}" type="pres">
      <dgm:prSet presAssocID="{A0522378-E1CB-4E7F-BA0E-A8F955429A36}" presName="hierRoot3" presStyleCnt="0">
        <dgm:presLayoutVars>
          <dgm:hierBranch val="init"/>
        </dgm:presLayoutVars>
      </dgm:prSet>
      <dgm:spPr/>
    </dgm:pt>
    <dgm:pt modelId="{F78DAE47-EA63-45A3-AD66-F4D6F7D14408}" type="pres">
      <dgm:prSet presAssocID="{A0522378-E1CB-4E7F-BA0E-A8F955429A36}" presName="rootComposite3" presStyleCnt="0"/>
      <dgm:spPr/>
    </dgm:pt>
    <dgm:pt modelId="{6718D350-A9F1-4D50-9BB7-7D1037955FAC}" type="pres">
      <dgm:prSet presAssocID="{A0522378-E1CB-4E7F-BA0E-A8F955429A36}" presName="rootText3" presStyleLbl="asst1" presStyleIdx="0" presStyleCnt="1" custScaleX="157903" custScaleY="114247" custLinFactNeighborX="60502" custLinFactNeighborY="-16833">
        <dgm:presLayoutVars>
          <dgm:chPref val="3"/>
        </dgm:presLayoutVars>
      </dgm:prSet>
      <dgm:spPr>
        <a:xfrm>
          <a:off x="9463144" y="448520"/>
          <a:ext cx="710591" cy="355295"/>
        </a:xfrm>
        <a:prstGeom prst="rect">
          <a:avLst/>
        </a:prstGeom>
      </dgm:spPr>
    </dgm:pt>
    <dgm:pt modelId="{1E508E6C-FBF6-4480-84FD-7B2674C7134D}" type="pres">
      <dgm:prSet presAssocID="{A0522378-E1CB-4E7F-BA0E-A8F955429A36}" presName="rootConnector3" presStyleLbl="asst1" presStyleIdx="0" presStyleCnt="1"/>
      <dgm:spPr/>
    </dgm:pt>
    <dgm:pt modelId="{04F6E0CC-3201-4BA1-9B73-9C8E6248DD0F}" type="pres">
      <dgm:prSet presAssocID="{A0522378-E1CB-4E7F-BA0E-A8F955429A36}" presName="hierChild6" presStyleCnt="0"/>
      <dgm:spPr/>
    </dgm:pt>
    <dgm:pt modelId="{EB754161-8BDC-40C8-969B-FE56DFE8E70F}" type="pres">
      <dgm:prSet presAssocID="{A0522378-E1CB-4E7F-BA0E-A8F955429A36}" presName="hierChild7" presStyleCnt="0"/>
      <dgm:spPr/>
    </dgm:pt>
  </dgm:ptLst>
  <dgm:cxnLst>
    <dgm:cxn modelId="{4FAF0400-A009-4888-A79A-797177D66F7A}" srcId="{9EA0AA7D-6F5C-459B-9A17-9BCC3A33C132}" destId="{5E74D380-9D05-4949-A613-3FE2075D6FFB}" srcOrd="0" destOrd="0" parTransId="{A32C24DB-27DC-4B7B-ACB4-9E68BBF383A6}" sibTransId="{6A9FFBBF-2D74-4C7B-8A15-12BE9C8A449D}"/>
    <dgm:cxn modelId="{18859705-4F17-416F-8AD6-D04E86365C90}" type="presOf" srcId="{1120A44B-B7D6-4E1C-94E9-2D32E52330EA}" destId="{C47A1467-59B5-489F-A4BE-BC691962483F}" srcOrd="0" destOrd="0" presId="urn:microsoft.com/office/officeart/2005/8/layout/orgChart1"/>
    <dgm:cxn modelId="{6BD09B05-C3BA-4522-961C-0EECD34BDEB9}" srcId="{57F1EF28-B632-4616-81F1-0407F6B69CBF}" destId="{63C0FA00-4796-4056-A1C0-FC76F56EA7D2}" srcOrd="0" destOrd="0" parTransId="{20A0AD86-CAEC-4572-9574-94B3C3A00BD5}" sibTransId="{222D3922-FDE8-41E6-9B1B-8E44080DF8C2}"/>
    <dgm:cxn modelId="{2437A206-9408-4DF8-9E03-0AD2E3BBD192}" type="presOf" srcId="{B3BD7D92-143C-4AFD-B4E0-93B66B1DCD3C}" destId="{E39F34DC-4DE3-47B8-86FA-FBE1F5980C3A}" srcOrd="0" destOrd="0" presId="urn:microsoft.com/office/officeart/2005/8/layout/orgChart1"/>
    <dgm:cxn modelId="{3432EB10-49A8-4AE9-8A2E-6312B73DC5D8}" type="presOf" srcId="{A0522378-E1CB-4E7F-BA0E-A8F955429A36}" destId="{1E508E6C-FBF6-4480-84FD-7B2674C7134D}" srcOrd="1" destOrd="0" presId="urn:microsoft.com/office/officeart/2005/8/layout/orgChart1"/>
    <dgm:cxn modelId="{9AA2BD11-276E-4359-BBC3-082A3D2B0697}" type="presOf" srcId="{3D8CCACA-CFA8-4F38-8259-FB03346FC977}" destId="{CCA1A0C5-8428-48B9-9BB6-113ADDDE4B8B}" srcOrd="0" destOrd="0" presId="urn:microsoft.com/office/officeart/2005/8/layout/orgChart1"/>
    <dgm:cxn modelId="{7646F911-BE1B-45AB-8255-69676E153A02}" type="presOf" srcId="{1120A44B-B7D6-4E1C-94E9-2D32E52330EA}" destId="{91A796BB-7066-4AD6-95CE-4F8CFA25D6F8}" srcOrd="1" destOrd="0" presId="urn:microsoft.com/office/officeart/2005/8/layout/orgChart1"/>
    <dgm:cxn modelId="{A7D6F114-281B-4149-8C49-221BD31AEBFF}" type="presOf" srcId="{7E05F329-30F1-44AE-AE20-D4C9A80E1D5A}" destId="{48A6F042-5962-4818-A088-DE9B2C1BD657}" srcOrd="1" destOrd="0" presId="urn:microsoft.com/office/officeart/2005/8/layout/orgChart1"/>
    <dgm:cxn modelId="{75282A23-16C8-464A-A784-65E0308106FA}" srcId="{79841476-3225-49A1-8A07-DC9C0EA0E0EF}" destId="{B5C46B2D-EFA0-4728-81FD-8A1CF8FCB6DD}" srcOrd="0" destOrd="0" parTransId="{C52F701C-350B-45FA-AC90-8EC591D08ECE}" sibTransId="{388552FD-833C-430E-AFE3-66947C1C7030}"/>
    <dgm:cxn modelId="{9DCDD424-AEC3-4A05-8D54-EE4717F9C570}" type="presOf" srcId="{84094FEA-E50F-4B9E-B72D-B9A7AEC9CFE9}" destId="{720A0F5B-0556-4269-9283-F11ECEC7D30E}" srcOrd="0" destOrd="0" presId="urn:microsoft.com/office/officeart/2005/8/layout/orgChart1"/>
    <dgm:cxn modelId="{1E5BD925-455F-4A3D-A9CB-AF84A6B1463C}" type="presOf" srcId="{63C0FA00-4796-4056-A1C0-FC76F56EA7D2}" destId="{7D1056F6-F917-4E2D-AF79-026267F46F87}" srcOrd="1" destOrd="0" presId="urn:microsoft.com/office/officeart/2005/8/layout/orgChart1"/>
    <dgm:cxn modelId="{CCF2C126-B473-4116-B0AF-4B3723B1599B}" srcId="{77DF29FD-9B87-40EF-94C5-86CBEF6A76E9}" destId="{57F1EF28-B632-4616-81F1-0407F6B69CBF}" srcOrd="0" destOrd="0" parTransId="{1EFEF588-06E6-4ECE-9AAA-7B6EFB8496ED}" sibTransId="{F6CB2AAA-78F2-4278-A67C-BCF310BCE305}"/>
    <dgm:cxn modelId="{9CE42128-5199-46EE-A82D-643F7F7F96BC}" type="presOf" srcId="{A0C0EA80-EC5D-45DC-A9C6-C0B643E84C3D}" destId="{A96D7870-1D4C-4C68-85DC-8F2609CA3926}" srcOrd="1" destOrd="0" presId="urn:microsoft.com/office/officeart/2005/8/layout/orgChart1"/>
    <dgm:cxn modelId="{0DE7A028-677E-4B52-A42B-C74278EE2BA2}" srcId="{5E74D380-9D05-4949-A613-3FE2075D6FFB}" destId="{A0522378-E1CB-4E7F-BA0E-A8F955429A36}" srcOrd="3" destOrd="0" parTransId="{3BB600B1-061E-49F3-9B07-02FD198CD600}" sibTransId="{0358827A-7A2B-4F3B-89FA-E2DEE432A765}"/>
    <dgm:cxn modelId="{9AC41E29-C328-47BB-B94A-BD6CC9DCB773}" type="presOf" srcId="{77DF29FD-9B87-40EF-94C5-86CBEF6A76E9}" destId="{5F580F0E-215C-45F9-998E-7FB55752B138}" srcOrd="1" destOrd="0" presId="urn:microsoft.com/office/officeart/2005/8/layout/orgChart1"/>
    <dgm:cxn modelId="{1A52CE29-27FA-46A0-8974-D54BE427A886}" srcId="{5E74D380-9D05-4949-A613-3FE2075D6FFB}" destId="{4D3186DD-2B64-4224-924B-A0907BE862E6}" srcOrd="0" destOrd="0" parTransId="{B3BD7D92-143C-4AFD-B4E0-93B66B1DCD3C}" sibTransId="{11473648-4325-4290-A793-8C6B1B432FD1}"/>
    <dgm:cxn modelId="{EF431330-C655-41FB-A158-CEF3B1444EBD}" type="presOf" srcId="{6527CFC3-9935-42A8-A64F-B59790C68151}" destId="{25FD7A6A-2998-4180-87F5-4A820D8D04F4}" srcOrd="0" destOrd="0" presId="urn:microsoft.com/office/officeart/2005/8/layout/orgChart1"/>
    <dgm:cxn modelId="{36F69331-4AEA-44BD-95DE-09119B035D2E}" srcId="{8E9CE215-44AD-44FB-B952-F8EE4F6341FC}" destId="{1120A44B-B7D6-4E1C-94E9-2D32E52330EA}" srcOrd="2" destOrd="0" parTransId="{7B13C2CE-6727-436E-BB8B-891C32691E5C}" sibTransId="{4D32BA38-0155-4121-8980-5F9D49DAD863}"/>
    <dgm:cxn modelId="{30993139-A445-46CE-BA4F-424E6586B04C}" type="presOf" srcId="{570CCCA5-7494-4AF5-BCBA-4CBABABA24DB}" destId="{32991953-9BB2-4C85-848B-09C3E13EDDF0}" srcOrd="0" destOrd="0" presId="urn:microsoft.com/office/officeart/2005/8/layout/orgChart1"/>
    <dgm:cxn modelId="{2EF3F43A-14F1-456C-A807-CDBEB5F5EB46}" srcId="{176A9F43-5483-40D8-89C3-7A659E66F110}" destId="{A0C0EA80-EC5D-45DC-A9C6-C0B643E84C3D}" srcOrd="0" destOrd="0" parTransId="{6AB7F01A-DEA1-4B7D-8B8A-67718DC37BA3}" sibTransId="{EDAC2999-7DA5-45FA-B934-B8947D87A60C}"/>
    <dgm:cxn modelId="{ED3FEF3D-F5E2-47D6-8620-27F00845B920}" type="presOf" srcId="{79841476-3225-49A1-8A07-DC9C0EA0E0EF}" destId="{27117420-881F-4D66-8213-887B0842AF6D}" srcOrd="1" destOrd="0" presId="urn:microsoft.com/office/officeart/2005/8/layout/orgChart1"/>
    <dgm:cxn modelId="{FB6C955D-D351-412A-AD18-D13DF4E650D3}" srcId="{B5C46B2D-EFA0-4728-81FD-8A1CF8FCB6DD}" destId="{570CCCA5-7494-4AF5-BCBA-4CBABABA24DB}" srcOrd="0" destOrd="0" parTransId="{2B801301-586D-4DEC-BC3C-5690779A6C80}" sibTransId="{F32AACF9-CB20-4530-BEFD-536FA1FAD683}"/>
    <dgm:cxn modelId="{70FE2162-CCF2-4276-844B-ECA31A61F24C}" type="presOf" srcId="{5BAF31D2-F658-4263-A4E6-45CC4C981643}" destId="{5D4B94C1-2B97-414F-AFEB-94A378D7E30E}" srcOrd="0" destOrd="0" presId="urn:microsoft.com/office/officeart/2005/8/layout/orgChart1"/>
    <dgm:cxn modelId="{D444AB42-035A-42C7-9A05-ECD8668765A8}" type="presOf" srcId="{57F1EF28-B632-4616-81F1-0407F6B69CBF}" destId="{843E3EEB-A12E-42D1-AE59-C4967CAFFD9B}" srcOrd="1" destOrd="0" presId="urn:microsoft.com/office/officeart/2005/8/layout/orgChart1"/>
    <dgm:cxn modelId="{22F42E43-F4F2-4762-97D0-E72291B33601}" type="presOf" srcId="{2B801301-586D-4DEC-BC3C-5690779A6C80}" destId="{AA24050C-4D59-46DB-8C04-8554E357339C}" srcOrd="0" destOrd="0" presId="urn:microsoft.com/office/officeart/2005/8/layout/orgChart1"/>
    <dgm:cxn modelId="{3D5E0F65-1B09-4414-9F2A-7C8176CD2E09}" type="presOf" srcId="{77DF29FD-9B87-40EF-94C5-86CBEF6A76E9}" destId="{80F1FCD5-16A6-4343-B242-FA451A1F9BFC}" srcOrd="0" destOrd="0" presId="urn:microsoft.com/office/officeart/2005/8/layout/orgChart1"/>
    <dgm:cxn modelId="{8E663866-3328-469C-9DE7-D8A71DAD3389}" type="presOf" srcId="{57F1EF28-B632-4616-81F1-0407F6B69CBF}" destId="{FD3B6C5C-CFB9-4CF2-B856-7E7E543FAAE6}" srcOrd="0" destOrd="0" presId="urn:microsoft.com/office/officeart/2005/8/layout/orgChart1"/>
    <dgm:cxn modelId="{3A494B68-9031-40B7-9449-309AA7119CE2}" type="presOf" srcId="{176A9F43-5483-40D8-89C3-7A659E66F110}" destId="{FFAA11D7-D2CF-4388-BD08-D30F03EDB368}" srcOrd="0" destOrd="0" presId="urn:microsoft.com/office/officeart/2005/8/layout/orgChart1"/>
    <dgm:cxn modelId="{0B81E568-A520-4461-8D68-70EED74816C2}" srcId="{5E74D380-9D05-4949-A613-3FE2075D6FFB}" destId="{D8400AD9-4AAF-429B-BB5B-F8A16BE213CD}" srcOrd="2" destOrd="0" parTransId="{DB4C82B0-0150-4AD1-AB47-BB82C3C4715D}" sibTransId="{4535CC9C-5C9F-4034-983A-5D1366620466}"/>
    <dgm:cxn modelId="{921B7C4B-A2DC-4BA1-B761-23B460FD8D0C}" type="presOf" srcId="{EFE71B6A-58AF-4105-96E0-BDF2D3BCA127}" destId="{358E26E5-9E36-4877-B28C-3101AA692B98}" srcOrd="0" destOrd="0" presId="urn:microsoft.com/office/officeart/2005/8/layout/orgChart1"/>
    <dgm:cxn modelId="{E24DA24B-7E36-4659-9E07-8FEFCE324CA0}" type="presOf" srcId="{63C0FA00-4796-4056-A1C0-FC76F56EA7D2}" destId="{055D9EBC-C3B2-4046-B2F6-806B9AA7C15D}" srcOrd="0" destOrd="0" presId="urn:microsoft.com/office/officeart/2005/8/layout/orgChart1"/>
    <dgm:cxn modelId="{ACC6B46F-6F15-4F53-BEF2-DBB6224023C8}" type="presOf" srcId="{F59927C1-34EC-4B9A-BE5F-3E0D22FDEE15}" destId="{A2FD3353-1B8C-4D0E-B025-15ECE202F611}" srcOrd="0" destOrd="0" presId="urn:microsoft.com/office/officeart/2005/8/layout/orgChart1"/>
    <dgm:cxn modelId="{AE2A9C70-7BFE-4A6F-B6FA-0992EAF68F4E}" srcId="{5E74D380-9D05-4949-A613-3FE2075D6FFB}" destId="{7E05F329-30F1-44AE-AE20-D4C9A80E1D5A}" srcOrd="1" destOrd="0" parTransId="{6527CFC3-9935-42A8-A64F-B59790C68151}" sibTransId="{B6587D74-68E8-4C12-96FF-076ADEBD731A}"/>
    <dgm:cxn modelId="{B404D770-989B-444C-B0BE-A25327FA5255}" type="presOf" srcId="{D34D3C73-832C-4D06-BBA8-ECDC93427888}" destId="{5C6D4AA1-C7D0-4BB2-B598-2F2B726C949B}" srcOrd="0" destOrd="0" presId="urn:microsoft.com/office/officeart/2005/8/layout/orgChart1"/>
    <dgm:cxn modelId="{13E31352-3B8E-4AB9-BB76-8E96F56F9D1A}" type="presOf" srcId="{5E74D380-9D05-4949-A613-3FE2075D6FFB}" destId="{721DEE5F-FFEB-483E-9F2A-E85A7370510B}" srcOrd="0" destOrd="0" presId="urn:microsoft.com/office/officeart/2005/8/layout/orgChart1"/>
    <dgm:cxn modelId="{F9E54A74-9ECC-4BA9-A077-BCFC52ADC0B1}" type="presOf" srcId="{AF5FA18D-A5B5-43C3-B484-BB5DF6CA7386}" destId="{D7FE69F8-5FB3-4B5B-800E-58A2655A7A50}" srcOrd="0" destOrd="0" presId="urn:microsoft.com/office/officeart/2005/8/layout/orgChart1"/>
    <dgm:cxn modelId="{BF84C056-E6F9-4051-B706-068EF353802E}" type="presOf" srcId="{87FDB9D1-D7FC-4108-9349-62952588D143}" destId="{E4ED0F54-B0A7-4EF8-A5BF-5672AB5AEE66}" srcOrd="1" destOrd="0" presId="urn:microsoft.com/office/officeart/2005/8/layout/orgChart1"/>
    <dgm:cxn modelId="{8463C376-2951-4A12-B3AB-9679FCC920E0}" srcId="{8E9CE215-44AD-44FB-B952-F8EE4F6341FC}" destId="{B726C718-3AD9-4328-8D42-7E65DAC5C317}" srcOrd="1" destOrd="0" parTransId="{D34D3C73-832C-4D06-BBA8-ECDC93427888}" sibTransId="{EB6C78AF-A7CC-49D5-918F-6E43946D7EF2}"/>
    <dgm:cxn modelId="{24DF0957-F4FF-4704-951F-6D033FB86F6A}" srcId="{7E05F329-30F1-44AE-AE20-D4C9A80E1D5A}" destId="{3D8CCACA-CFA8-4F38-8259-FB03346FC977}" srcOrd="0" destOrd="0" parTransId="{183026D9-A3E5-4816-B04C-4F0E6ED10631}" sibTransId="{01839FCB-E377-4333-9E9F-034352C20AB3}"/>
    <dgm:cxn modelId="{92AC5E77-81E1-402C-9F63-C945805495B1}" type="presOf" srcId="{4D3186DD-2B64-4224-924B-A0907BE862E6}" destId="{42FAC712-4092-4BCE-941A-0E7DBDAA6267}" srcOrd="1" destOrd="0" presId="urn:microsoft.com/office/officeart/2005/8/layout/orgChart1"/>
    <dgm:cxn modelId="{2412AE77-50AD-40BC-8EB1-C52A56000BB1}" type="presOf" srcId="{570CCCA5-7494-4AF5-BCBA-4CBABABA24DB}" destId="{75FFD0B3-B5DF-4366-AF51-6FEC57FC8560}" srcOrd="1" destOrd="0" presId="urn:microsoft.com/office/officeart/2005/8/layout/orgChart1"/>
    <dgm:cxn modelId="{2D810578-E51F-4A9B-AD20-7F383B06A1D5}" type="presOf" srcId="{183026D9-A3E5-4816-B04C-4F0E6ED10631}" destId="{1EFF2959-6262-491F-976C-B5C52BF56058}" srcOrd="0" destOrd="0" presId="urn:microsoft.com/office/officeart/2005/8/layout/orgChart1"/>
    <dgm:cxn modelId="{2E3CE658-C84C-487F-AB4D-150D279ADFAC}" type="presOf" srcId="{B726C718-3AD9-4328-8D42-7E65DAC5C317}" destId="{90FD15B0-9B21-483C-9699-C1F098AD1EAE}" srcOrd="1" destOrd="0" presId="urn:microsoft.com/office/officeart/2005/8/layout/orgChart1"/>
    <dgm:cxn modelId="{45DD227E-B08C-41AD-9139-046C9AC95831}" type="presOf" srcId="{4C629D3F-4588-4865-A2EE-9492A329FC2E}" destId="{C7681ED8-D44A-4DEC-86AE-B28E8343506D}" srcOrd="0" destOrd="0" presId="urn:microsoft.com/office/officeart/2005/8/layout/orgChart1"/>
    <dgm:cxn modelId="{09087C80-9919-4F98-821C-E682AA6FB786}" type="presOf" srcId="{A0522378-E1CB-4E7F-BA0E-A8F955429A36}" destId="{6718D350-A9F1-4D50-9BB7-7D1037955FAC}" srcOrd="0" destOrd="0" presId="urn:microsoft.com/office/officeart/2005/8/layout/orgChart1"/>
    <dgm:cxn modelId="{0CE79283-E421-4521-85BC-48DEF08CDA08}" type="presOf" srcId="{87FDB9D1-D7FC-4108-9349-62952588D143}" destId="{0B1A13E3-4E82-4460-AC5B-B844268D0028}" srcOrd="0" destOrd="0" presId="urn:microsoft.com/office/officeart/2005/8/layout/orgChart1"/>
    <dgm:cxn modelId="{E7BEF383-94A2-4FC9-A1D6-BA70645DECA1}" type="presOf" srcId="{B726C718-3AD9-4328-8D42-7E65DAC5C317}" destId="{52872D32-0658-41DD-A5A0-D1DA7AACD592}" srcOrd="0" destOrd="0" presId="urn:microsoft.com/office/officeart/2005/8/layout/orgChart1"/>
    <dgm:cxn modelId="{CFF4D686-01E6-40C6-B9C1-588E714CE7D8}" type="presOf" srcId="{20A0AD86-CAEC-4572-9574-94B3C3A00BD5}" destId="{8D3F5564-8D8C-4913-B62D-3B5293C687E4}" srcOrd="0" destOrd="0" presId="urn:microsoft.com/office/officeart/2005/8/layout/orgChart1"/>
    <dgm:cxn modelId="{C3C74B8A-6B7E-4F53-882B-61D8554BFBE9}" srcId="{3D8CCACA-CFA8-4F38-8259-FB03346FC977}" destId="{F10E9B07-2D8E-4D13-AC3A-1374AC719180}" srcOrd="1" destOrd="0" parTransId="{AF5FA18D-A5B5-43C3-B484-BB5DF6CA7386}" sibTransId="{8A303265-3439-40DB-BCFC-13B23D21A426}"/>
    <dgm:cxn modelId="{9ECF558E-628B-413F-96DD-BD7B47D709A1}" type="presOf" srcId="{DB4C82B0-0150-4AD1-AB47-BB82C3C4715D}" destId="{D1F95B7E-6187-4C1B-8D42-EFCBE98D5ACD}" srcOrd="0" destOrd="0" presId="urn:microsoft.com/office/officeart/2005/8/layout/orgChart1"/>
    <dgm:cxn modelId="{AE5E2F90-2EBE-4273-9B05-707D3BB44CF7}" srcId="{F10E9B07-2D8E-4D13-AC3A-1374AC719180}" destId="{79841476-3225-49A1-8A07-DC9C0EA0E0EF}" srcOrd="0" destOrd="0" parTransId="{4F9C2BED-6A8F-45FF-B0FB-05739251945A}" sibTransId="{618B899D-534C-4EF7-BA0C-6A707F48F2B1}"/>
    <dgm:cxn modelId="{61BA3396-825F-4637-AB78-4D8251BB42CF}" type="presOf" srcId="{5E74D380-9D05-4949-A613-3FE2075D6FFB}" destId="{CAEFFC6F-99A4-4797-9C6B-ACA31B0DFA20}" srcOrd="1" destOrd="0" presId="urn:microsoft.com/office/officeart/2005/8/layout/orgChart1"/>
    <dgm:cxn modelId="{C19D6AA9-9DE2-4024-A6A6-CA164FCC8A93}" type="presOf" srcId="{F10E9B07-2D8E-4D13-AC3A-1374AC719180}" destId="{B701F7AB-8D97-431C-9C62-B55B3784B1DA}" srcOrd="0" destOrd="0" presId="urn:microsoft.com/office/officeart/2005/8/layout/orgChart1"/>
    <dgm:cxn modelId="{EB2D7FA9-8853-4347-B20A-EF2775339AA5}" type="presOf" srcId="{D1131300-8A8E-4935-9E2B-753D2460CEEB}" destId="{B07144E8-F169-4F9D-9F64-2109FB45CD40}" srcOrd="1" destOrd="0" presId="urn:microsoft.com/office/officeart/2005/8/layout/orgChart1"/>
    <dgm:cxn modelId="{36231CAB-605F-4991-A2CA-71EBBFBDF39C}" type="presOf" srcId="{F59927C1-34EC-4B9A-BE5F-3E0D22FDEE15}" destId="{DCE89663-D936-4425-8408-A83CA5334AF3}" srcOrd="1" destOrd="0" presId="urn:microsoft.com/office/officeart/2005/8/layout/orgChart1"/>
    <dgm:cxn modelId="{75C071B2-3EF5-4F5C-834C-C3ECEEBCC7BE}" type="presOf" srcId="{1EFEF588-06E6-4ECE-9AAA-7B6EFB8496ED}" destId="{8D0A8762-48FF-4D8C-B627-AB0D1178408E}" srcOrd="0" destOrd="0" presId="urn:microsoft.com/office/officeart/2005/8/layout/orgChart1"/>
    <dgm:cxn modelId="{F9D177B2-E156-487E-B5DA-5FEA5719A5B6}" type="presOf" srcId="{176A9F43-5483-40D8-89C3-7A659E66F110}" destId="{AD0BFBDB-C9FD-4CCF-A62C-6903E742A0FD}" srcOrd="1" destOrd="0" presId="urn:microsoft.com/office/officeart/2005/8/layout/orgChart1"/>
    <dgm:cxn modelId="{82C529B3-73CA-492E-894A-3369697AF85C}" type="presOf" srcId="{B5C46B2D-EFA0-4728-81FD-8A1CF8FCB6DD}" destId="{57805B44-FDBB-464D-8053-404649FA8015}" srcOrd="0" destOrd="0" presId="urn:microsoft.com/office/officeart/2005/8/layout/orgChart1"/>
    <dgm:cxn modelId="{F6755CB3-8630-4AFF-BD61-9C71B4546E09}" type="presOf" srcId="{3BB600B1-061E-49F3-9B07-02FD198CD600}" destId="{2BFE12E7-7AAD-4182-9DA1-05F28AB4AB30}" srcOrd="0" destOrd="0" presId="urn:microsoft.com/office/officeart/2005/8/layout/orgChart1"/>
    <dgm:cxn modelId="{7D470CB4-5330-4AC4-9F56-7CC8754BD25A}" type="presOf" srcId="{9EA0AA7D-6F5C-459B-9A17-9BCC3A33C132}" destId="{ED123F37-F94D-4260-BAD4-88E07781147A}" srcOrd="0" destOrd="0" presId="urn:microsoft.com/office/officeart/2005/8/layout/orgChart1"/>
    <dgm:cxn modelId="{BF03F2B9-50EC-4D11-AE6C-9FE36AA16D5C}" type="presOf" srcId="{4496F014-C9EE-487E-ABA8-D4399C536A6C}" destId="{94993035-9F9F-415B-8CC6-098CE9E0A65C}" srcOrd="0" destOrd="0" presId="urn:microsoft.com/office/officeart/2005/8/layout/orgChart1"/>
    <dgm:cxn modelId="{C8133BBC-7FCE-4EB0-87AC-9BF8BB5873B3}" type="presOf" srcId="{8E9CE215-44AD-44FB-B952-F8EE4F6341FC}" destId="{BB902A7A-4C48-4E29-B0E9-06474258DF7C}" srcOrd="1" destOrd="0" presId="urn:microsoft.com/office/officeart/2005/8/layout/orgChart1"/>
    <dgm:cxn modelId="{559D21BE-5044-48B2-92DA-86E2A83576DE}" type="presOf" srcId="{C52F701C-350B-45FA-AC90-8EC591D08ECE}" destId="{F82EF14A-F5A7-401C-B4E0-12A1BBF0A0B4}" srcOrd="0" destOrd="0" presId="urn:microsoft.com/office/officeart/2005/8/layout/orgChart1"/>
    <dgm:cxn modelId="{6EA5CBBF-6A4E-4357-8A16-A18D97E6B61B}" srcId="{3D8CCACA-CFA8-4F38-8259-FB03346FC977}" destId="{D1131300-8A8E-4935-9E2B-753D2460CEEB}" srcOrd="0" destOrd="0" parTransId="{EFE71B6A-58AF-4105-96E0-BDF2D3BCA127}" sibTransId="{AD25BFA7-27BA-485F-8409-31AA8B56ACDB}"/>
    <dgm:cxn modelId="{4A6AFEC3-D45D-41B8-B257-EF0D2E5A6910}" type="presOf" srcId="{4D3186DD-2B64-4224-924B-A0907BE862E6}" destId="{E4099D2C-62B9-42C5-9F2B-1AE378E4C6DE}" srcOrd="0" destOrd="0" presId="urn:microsoft.com/office/officeart/2005/8/layout/orgChart1"/>
    <dgm:cxn modelId="{D807A6C4-DC30-45D9-AAB0-4288CE22C3F4}" type="presOf" srcId="{6AB7F01A-DEA1-4B7D-8B8A-67718DC37BA3}" destId="{99D3260A-63DE-4F17-8983-E3468E6A96A9}" srcOrd="0" destOrd="0" presId="urn:microsoft.com/office/officeart/2005/8/layout/orgChart1"/>
    <dgm:cxn modelId="{23F2CBC7-5BCE-46A5-B165-D31CD8FC9121}" type="presOf" srcId="{7E05F329-30F1-44AE-AE20-D4C9A80E1D5A}" destId="{F5EFC1B0-26F2-4E21-87B9-2D6310B4641A}" srcOrd="0" destOrd="0" presId="urn:microsoft.com/office/officeart/2005/8/layout/orgChart1"/>
    <dgm:cxn modelId="{0719C6C8-A379-4D61-A89B-753DB0BBAB5D}" srcId="{8E9CE215-44AD-44FB-B952-F8EE4F6341FC}" destId="{176A9F43-5483-40D8-89C3-7A659E66F110}" srcOrd="0" destOrd="0" parTransId="{DEEA06A6-8A0E-4AD7-BDD9-D66267847342}" sibTransId="{FD158AB2-13C4-4CA9-B861-F77C9072D74A}"/>
    <dgm:cxn modelId="{10C25BCA-AAFD-4F0C-8D4A-55DBD23CAC32}" type="presOf" srcId="{7B13C2CE-6727-436E-BB8B-891C32691E5C}" destId="{01E8B836-83EF-4B15-9DB7-46E666E9DA81}" srcOrd="0" destOrd="0" presId="urn:microsoft.com/office/officeart/2005/8/layout/orgChart1"/>
    <dgm:cxn modelId="{9965DBCA-BB45-4734-BF3E-4E76BB7B5A05}" type="presOf" srcId="{8E9CE215-44AD-44FB-B952-F8EE4F6341FC}" destId="{98C8E3C5-6C1C-4BC4-9336-BBFFD03C7CD9}" srcOrd="0" destOrd="0" presId="urn:microsoft.com/office/officeart/2005/8/layout/orgChart1"/>
    <dgm:cxn modelId="{BBD5CACB-7695-48F4-A929-C3D105D25899}" type="presOf" srcId="{D8400AD9-4AAF-429B-BB5B-F8A16BE213CD}" destId="{A795713C-F575-4195-855B-42E6E63528D9}" srcOrd="1" destOrd="0" presId="urn:microsoft.com/office/officeart/2005/8/layout/orgChart1"/>
    <dgm:cxn modelId="{2B7C22CE-60B3-4E69-A90F-F5AF01AF039C}" type="presOf" srcId="{4F9C2BED-6A8F-45FF-B0FB-05739251945A}" destId="{BFF84232-5935-4F97-A142-8EF056062538}" srcOrd="0" destOrd="0" presId="urn:microsoft.com/office/officeart/2005/8/layout/orgChart1"/>
    <dgm:cxn modelId="{9AB06DCF-58AB-4A0D-BDC6-088A00F4BD25}" type="presOf" srcId="{3D8CCACA-CFA8-4F38-8259-FB03346FC977}" destId="{6BAAF343-B5A2-4F11-BE55-F682866B7D30}" srcOrd="1" destOrd="0" presId="urn:microsoft.com/office/officeart/2005/8/layout/orgChart1"/>
    <dgm:cxn modelId="{951691D1-C9BC-49EF-B59F-F476D331BBA0}" srcId="{B726C718-3AD9-4328-8D42-7E65DAC5C317}" destId="{77DF29FD-9B87-40EF-94C5-86CBEF6A76E9}" srcOrd="0" destOrd="0" parTransId="{84094FEA-E50F-4B9E-B72D-B9A7AEC9CFE9}" sibTransId="{14ADFED8-0F6F-4B4D-AB7F-3B839F885041}"/>
    <dgm:cxn modelId="{C0A348D5-3D0F-4E08-97E9-DDC8847C6F50}" srcId="{176A9F43-5483-40D8-89C3-7A659E66F110}" destId="{F59927C1-34EC-4B9A-BE5F-3E0D22FDEE15}" srcOrd="1" destOrd="0" parTransId="{4496F014-C9EE-487E-ABA8-D4399C536A6C}" sibTransId="{6744A8BA-FFC9-4C3C-8254-F2E6496CE4E1}"/>
    <dgm:cxn modelId="{1D455FD8-DF86-4C8F-8908-2A32899B94FF}" srcId="{A0C0EA80-EC5D-45DC-A9C6-C0B643E84C3D}" destId="{87FDB9D1-D7FC-4108-9349-62952588D143}" srcOrd="0" destOrd="0" parTransId="{4C629D3F-4588-4865-A2EE-9492A329FC2E}" sibTransId="{AE33F588-9E2A-4059-8954-22C1AC2256D4}"/>
    <dgm:cxn modelId="{694392D8-F6B3-4DA3-BC8D-3FF40BF6E44D}" type="presOf" srcId="{DEEA06A6-8A0E-4AD7-BDD9-D66267847342}" destId="{F00A4F62-242B-49D3-9743-651C35762FCF}" srcOrd="0" destOrd="0" presId="urn:microsoft.com/office/officeart/2005/8/layout/orgChart1"/>
    <dgm:cxn modelId="{40D77CDA-5F21-497E-9A6F-6071955690CA}" srcId="{F10E9B07-2D8E-4D13-AC3A-1374AC719180}" destId="{8E9CE215-44AD-44FB-B952-F8EE4F6341FC}" srcOrd="1" destOrd="0" parTransId="{5BAF31D2-F658-4263-A4E6-45CC4C981643}" sibTransId="{4E19508A-0F96-4E4A-932D-D2BB9858E14B}"/>
    <dgm:cxn modelId="{C76718DC-4EC8-4AA5-A526-4E1F858BA1DA}" type="presOf" srcId="{D1131300-8A8E-4935-9E2B-753D2460CEEB}" destId="{610D44D5-18E7-41CE-89D4-00F4B0113A6B}" srcOrd="0" destOrd="0" presId="urn:microsoft.com/office/officeart/2005/8/layout/orgChart1"/>
    <dgm:cxn modelId="{1E939DE1-1991-42F3-B990-089FDDFFA13C}" type="presOf" srcId="{D8400AD9-4AAF-429B-BB5B-F8A16BE213CD}" destId="{22F8017E-4632-4D3C-8E57-50785F3FC897}" srcOrd="0" destOrd="0" presId="urn:microsoft.com/office/officeart/2005/8/layout/orgChart1"/>
    <dgm:cxn modelId="{796F1AE8-9B5F-41BD-A08B-2FE3DA0F2D55}" type="presOf" srcId="{A0C0EA80-EC5D-45DC-A9C6-C0B643E84C3D}" destId="{92F49535-73D3-459F-94EC-D86FD29E0877}" srcOrd="0" destOrd="0" presId="urn:microsoft.com/office/officeart/2005/8/layout/orgChart1"/>
    <dgm:cxn modelId="{7D9D94F2-C7C4-464B-90E2-CAFEF51872BE}" type="presOf" srcId="{79841476-3225-49A1-8A07-DC9C0EA0E0EF}" destId="{70FAD8E9-DFF5-4D40-B5B3-77FAA0C51F38}" srcOrd="0" destOrd="0" presId="urn:microsoft.com/office/officeart/2005/8/layout/orgChart1"/>
    <dgm:cxn modelId="{F94895F9-0A11-44FE-AD08-76D8E8A1AD6D}" type="presOf" srcId="{B5C46B2D-EFA0-4728-81FD-8A1CF8FCB6DD}" destId="{8DAF5C98-D15B-4F4A-B4FC-3A2F36046117}" srcOrd="1" destOrd="0" presId="urn:microsoft.com/office/officeart/2005/8/layout/orgChart1"/>
    <dgm:cxn modelId="{723D2BFB-629C-44C2-B294-6A16CD5EC3F4}" type="presOf" srcId="{F10E9B07-2D8E-4D13-AC3A-1374AC719180}" destId="{75A7A1F5-3BF8-4B91-9B55-37C4295BD969}" srcOrd="1" destOrd="0" presId="urn:microsoft.com/office/officeart/2005/8/layout/orgChart1"/>
    <dgm:cxn modelId="{5F9A3BD0-C13E-4FCD-9D1C-29DEC5240159}" type="presParOf" srcId="{ED123F37-F94D-4260-BAD4-88E07781147A}" destId="{708B12EA-03ED-4D6A-BD4C-879C167A75D7}" srcOrd="0" destOrd="0" presId="urn:microsoft.com/office/officeart/2005/8/layout/orgChart1"/>
    <dgm:cxn modelId="{758E71D0-1D15-44FC-996C-51CB996E8D35}" type="presParOf" srcId="{708B12EA-03ED-4D6A-BD4C-879C167A75D7}" destId="{DF846766-C2EA-48B6-BD9D-B4DB890834E5}" srcOrd="0" destOrd="0" presId="urn:microsoft.com/office/officeart/2005/8/layout/orgChart1"/>
    <dgm:cxn modelId="{3E9828D7-E735-44A0-B6FC-5093AFD1E110}" type="presParOf" srcId="{DF846766-C2EA-48B6-BD9D-B4DB890834E5}" destId="{721DEE5F-FFEB-483E-9F2A-E85A7370510B}" srcOrd="0" destOrd="0" presId="urn:microsoft.com/office/officeart/2005/8/layout/orgChart1"/>
    <dgm:cxn modelId="{05D9645C-FAD6-49F7-BFC9-C45C5163FB98}" type="presParOf" srcId="{DF846766-C2EA-48B6-BD9D-B4DB890834E5}" destId="{CAEFFC6F-99A4-4797-9C6B-ACA31B0DFA20}" srcOrd="1" destOrd="0" presId="urn:microsoft.com/office/officeart/2005/8/layout/orgChart1"/>
    <dgm:cxn modelId="{A273BC66-A730-482B-BA66-5F0010D93BD4}" type="presParOf" srcId="{708B12EA-03ED-4D6A-BD4C-879C167A75D7}" destId="{0FA5A3EB-EC34-4F25-B343-925EB46DC93C}" srcOrd="1" destOrd="0" presId="urn:microsoft.com/office/officeart/2005/8/layout/orgChart1"/>
    <dgm:cxn modelId="{BBB2BFE0-46A9-4A15-8D6A-2CD1D9602CCB}" type="presParOf" srcId="{0FA5A3EB-EC34-4F25-B343-925EB46DC93C}" destId="{E39F34DC-4DE3-47B8-86FA-FBE1F5980C3A}" srcOrd="0" destOrd="0" presId="urn:microsoft.com/office/officeart/2005/8/layout/orgChart1"/>
    <dgm:cxn modelId="{F57BA672-650B-4F3B-A5E3-B3B00EBA9BCF}" type="presParOf" srcId="{0FA5A3EB-EC34-4F25-B343-925EB46DC93C}" destId="{1646E369-AE4D-4222-9FCA-219F35530795}" srcOrd="1" destOrd="0" presId="urn:microsoft.com/office/officeart/2005/8/layout/orgChart1"/>
    <dgm:cxn modelId="{40E3DE02-79F3-4985-9649-38C5F26278BC}" type="presParOf" srcId="{1646E369-AE4D-4222-9FCA-219F35530795}" destId="{5F9E5AE1-C61F-489F-83A5-719076E030B4}" srcOrd="0" destOrd="0" presId="urn:microsoft.com/office/officeart/2005/8/layout/orgChart1"/>
    <dgm:cxn modelId="{47980A9A-F894-4A77-9F89-E39BE7E6EF6B}" type="presParOf" srcId="{5F9E5AE1-C61F-489F-83A5-719076E030B4}" destId="{E4099D2C-62B9-42C5-9F2B-1AE378E4C6DE}" srcOrd="0" destOrd="0" presId="urn:microsoft.com/office/officeart/2005/8/layout/orgChart1"/>
    <dgm:cxn modelId="{71AA13B7-8FE7-48F4-B433-E41E57781F1C}" type="presParOf" srcId="{5F9E5AE1-C61F-489F-83A5-719076E030B4}" destId="{42FAC712-4092-4BCE-941A-0E7DBDAA6267}" srcOrd="1" destOrd="0" presId="urn:microsoft.com/office/officeart/2005/8/layout/orgChart1"/>
    <dgm:cxn modelId="{75AC5DD9-8C64-4ECC-BE29-2110B4B52B44}" type="presParOf" srcId="{1646E369-AE4D-4222-9FCA-219F35530795}" destId="{FFCEEDCE-A5B6-4CF0-A41A-123579C33CA1}" srcOrd="1" destOrd="0" presId="urn:microsoft.com/office/officeart/2005/8/layout/orgChart1"/>
    <dgm:cxn modelId="{6A76E598-1D24-4639-895E-1BB7B1AB6F85}" type="presParOf" srcId="{1646E369-AE4D-4222-9FCA-219F35530795}" destId="{C0CA1E7B-0131-4F75-A283-3E59CC1BF9F4}" srcOrd="2" destOrd="0" presId="urn:microsoft.com/office/officeart/2005/8/layout/orgChart1"/>
    <dgm:cxn modelId="{2BFCD108-D48C-4986-AE44-EE087D4272FC}" type="presParOf" srcId="{0FA5A3EB-EC34-4F25-B343-925EB46DC93C}" destId="{25FD7A6A-2998-4180-87F5-4A820D8D04F4}" srcOrd="2" destOrd="0" presId="urn:microsoft.com/office/officeart/2005/8/layout/orgChart1"/>
    <dgm:cxn modelId="{32BAB87C-58EA-4277-BE5E-FA9AA9C5A7BA}" type="presParOf" srcId="{0FA5A3EB-EC34-4F25-B343-925EB46DC93C}" destId="{FFB97B4A-85E6-4E79-ADE5-C717AFEB1C5E}" srcOrd="3" destOrd="0" presId="urn:microsoft.com/office/officeart/2005/8/layout/orgChart1"/>
    <dgm:cxn modelId="{2CF5946C-B5B9-4573-BEDB-A2B229558FD1}" type="presParOf" srcId="{FFB97B4A-85E6-4E79-ADE5-C717AFEB1C5E}" destId="{2580EC1F-4098-4B7B-914E-24F2B7B339F3}" srcOrd="0" destOrd="0" presId="urn:microsoft.com/office/officeart/2005/8/layout/orgChart1"/>
    <dgm:cxn modelId="{A834D2EA-4ECE-4AA9-801F-75227BFC3A28}" type="presParOf" srcId="{2580EC1F-4098-4B7B-914E-24F2B7B339F3}" destId="{F5EFC1B0-26F2-4E21-87B9-2D6310B4641A}" srcOrd="0" destOrd="0" presId="urn:microsoft.com/office/officeart/2005/8/layout/orgChart1"/>
    <dgm:cxn modelId="{875BFE0F-08F3-42A4-A256-8425F43E3D62}" type="presParOf" srcId="{2580EC1F-4098-4B7B-914E-24F2B7B339F3}" destId="{48A6F042-5962-4818-A088-DE9B2C1BD657}" srcOrd="1" destOrd="0" presId="urn:microsoft.com/office/officeart/2005/8/layout/orgChart1"/>
    <dgm:cxn modelId="{985E3F7D-322E-4970-929C-CCF2690865B2}" type="presParOf" srcId="{FFB97B4A-85E6-4E79-ADE5-C717AFEB1C5E}" destId="{1108C269-8E00-49FF-8C5D-2BC15252BF10}" srcOrd="1" destOrd="0" presId="urn:microsoft.com/office/officeart/2005/8/layout/orgChart1"/>
    <dgm:cxn modelId="{3309E895-CB50-4DB0-9224-AC1CCE8F259D}" type="presParOf" srcId="{FFB97B4A-85E6-4E79-ADE5-C717AFEB1C5E}" destId="{4D8B4970-C02E-441C-863E-B9E2321B6370}" srcOrd="2" destOrd="0" presId="urn:microsoft.com/office/officeart/2005/8/layout/orgChart1"/>
    <dgm:cxn modelId="{371941E3-B8A9-4A1C-9CFF-004063DE9945}" type="presParOf" srcId="{4D8B4970-C02E-441C-863E-B9E2321B6370}" destId="{1EFF2959-6262-491F-976C-B5C52BF56058}" srcOrd="0" destOrd="0" presId="urn:microsoft.com/office/officeart/2005/8/layout/orgChart1"/>
    <dgm:cxn modelId="{32649767-2421-4E50-A997-10090495F825}" type="presParOf" srcId="{4D8B4970-C02E-441C-863E-B9E2321B6370}" destId="{E1F2622C-C515-40D4-A4C2-40D5A1DB62AB}" srcOrd="1" destOrd="0" presId="urn:microsoft.com/office/officeart/2005/8/layout/orgChart1"/>
    <dgm:cxn modelId="{D6F8686E-F944-441F-BEB1-BB6DC2BC8101}" type="presParOf" srcId="{E1F2622C-C515-40D4-A4C2-40D5A1DB62AB}" destId="{4CE96B5A-816E-4A10-8133-960E152D212C}" srcOrd="0" destOrd="0" presId="urn:microsoft.com/office/officeart/2005/8/layout/orgChart1"/>
    <dgm:cxn modelId="{9485EBCB-5C5E-4AE6-BA93-8B0D647529D6}" type="presParOf" srcId="{4CE96B5A-816E-4A10-8133-960E152D212C}" destId="{CCA1A0C5-8428-48B9-9BB6-113ADDDE4B8B}" srcOrd="0" destOrd="0" presId="urn:microsoft.com/office/officeart/2005/8/layout/orgChart1"/>
    <dgm:cxn modelId="{9C7DC228-61EA-445F-A13D-037B9F39CDF1}" type="presParOf" srcId="{4CE96B5A-816E-4A10-8133-960E152D212C}" destId="{6BAAF343-B5A2-4F11-BE55-F682866B7D30}" srcOrd="1" destOrd="0" presId="urn:microsoft.com/office/officeart/2005/8/layout/orgChart1"/>
    <dgm:cxn modelId="{F78A398E-E65D-44A1-A1E2-E29FDD9DD5C9}" type="presParOf" srcId="{E1F2622C-C515-40D4-A4C2-40D5A1DB62AB}" destId="{2622CC56-F27C-4E2E-9356-C11BAF5B2DBE}" srcOrd="1" destOrd="0" presId="urn:microsoft.com/office/officeart/2005/8/layout/orgChart1"/>
    <dgm:cxn modelId="{F46FED1E-C357-4B47-A7F9-C455D7518FFD}" type="presParOf" srcId="{E1F2622C-C515-40D4-A4C2-40D5A1DB62AB}" destId="{BB761B9E-2A5A-4170-8AC4-8687806FE6C2}" srcOrd="2" destOrd="0" presId="urn:microsoft.com/office/officeart/2005/8/layout/orgChart1"/>
    <dgm:cxn modelId="{4389C727-E6D5-40D9-9596-3235570E11DC}" type="presParOf" srcId="{BB761B9E-2A5A-4170-8AC4-8687806FE6C2}" destId="{358E26E5-9E36-4877-B28C-3101AA692B98}" srcOrd="0" destOrd="0" presId="urn:microsoft.com/office/officeart/2005/8/layout/orgChart1"/>
    <dgm:cxn modelId="{6F653C10-4095-4288-8A3B-D93725F9DDC1}" type="presParOf" srcId="{BB761B9E-2A5A-4170-8AC4-8687806FE6C2}" destId="{3253B71F-43FB-4873-996C-7CE40A804F70}" srcOrd="1" destOrd="0" presId="urn:microsoft.com/office/officeart/2005/8/layout/orgChart1"/>
    <dgm:cxn modelId="{92C607CB-9065-45B3-9D5F-3E6CE38DE745}" type="presParOf" srcId="{3253B71F-43FB-4873-996C-7CE40A804F70}" destId="{60F5B937-9BB1-46E2-99EE-5859E97FE70E}" srcOrd="0" destOrd="0" presId="urn:microsoft.com/office/officeart/2005/8/layout/orgChart1"/>
    <dgm:cxn modelId="{1F921A28-ABA7-45F3-8BA7-D266DC94E6F4}" type="presParOf" srcId="{60F5B937-9BB1-46E2-99EE-5859E97FE70E}" destId="{610D44D5-18E7-41CE-89D4-00F4B0113A6B}" srcOrd="0" destOrd="0" presId="urn:microsoft.com/office/officeart/2005/8/layout/orgChart1"/>
    <dgm:cxn modelId="{E2AC1C53-5FB7-4216-B5F7-A5A9ECE7805E}" type="presParOf" srcId="{60F5B937-9BB1-46E2-99EE-5859E97FE70E}" destId="{B07144E8-F169-4F9D-9F64-2109FB45CD40}" srcOrd="1" destOrd="0" presId="urn:microsoft.com/office/officeart/2005/8/layout/orgChart1"/>
    <dgm:cxn modelId="{3892484C-C785-4D5D-AC19-5B4477117BB9}" type="presParOf" srcId="{3253B71F-43FB-4873-996C-7CE40A804F70}" destId="{8934AEB8-1B7B-46ED-B958-C700A9FDAF1F}" srcOrd="1" destOrd="0" presId="urn:microsoft.com/office/officeart/2005/8/layout/orgChart1"/>
    <dgm:cxn modelId="{654E5498-555E-4F1B-96FE-CAFCE39601CE}" type="presParOf" srcId="{3253B71F-43FB-4873-996C-7CE40A804F70}" destId="{008F691C-D607-4D75-B057-425906054709}" srcOrd="2" destOrd="0" presId="urn:microsoft.com/office/officeart/2005/8/layout/orgChart1"/>
    <dgm:cxn modelId="{298B33A2-1EDC-42D7-8D87-F76F0ABDF00B}" type="presParOf" srcId="{BB761B9E-2A5A-4170-8AC4-8687806FE6C2}" destId="{D7FE69F8-5FB3-4B5B-800E-58A2655A7A50}" srcOrd="2" destOrd="0" presId="urn:microsoft.com/office/officeart/2005/8/layout/orgChart1"/>
    <dgm:cxn modelId="{8A0FE7D3-BD0D-4B61-B168-0296C30EDB84}" type="presParOf" srcId="{BB761B9E-2A5A-4170-8AC4-8687806FE6C2}" destId="{55A9528D-EE1D-4DAA-849A-9EF08BEC272E}" srcOrd="3" destOrd="0" presId="urn:microsoft.com/office/officeart/2005/8/layout/orgChart1"/>
    <dgm:cxn modelId="{EA67D34A-5751-418B-907B-5E59FBCFCCF0}" type="presParOf" srcId="{55A9528D-EE1D-4DAA-849A-9EF08BEC272E}" destId="{861FB4FF-3017-4F28-9B38-88148290B070}" srcOrd="0" destOrd="0" presId="urn:microsoft.com/office/officeart/2005/8/layout/orgChart1"/>
    <dgm:cxn modelId="{60D9E5BD-0248-4D9C-B50D-F5CFF985E381}" type="presParOf" srcId="{861FB4FF-3017-4F28-9B38-88148290B070}" destId="{B701F7AB-8D97-431C-9C62-B55B3784B1DA}" srcOrd="0" destOrd="0" presId="urn:microsoft.com/office/officeart/2005/8/layout/orgChart1"/>
    <dgm:cxn modelId="{DC9FB4C3-1DA0-4EB2-A754-3E0F994BD233}" type="presParOf" srcId="{861FB4FF-3017-4F28-9B38-88148290B070}" destId="{75A7A1F5-3BF8-4B91-9B55-37C4295BD969}" srcOrd="1" destOrd="0" presId="urn:microsoft.com/office/officeart/2005/8/layout/orgChart1"/>
    <dgm:cxn modelId="{2EEAEF8F-5D87-44EC-8B2F-A464B44797B2}" type="presParOf" srcId="{55A9528D-EE1D-4DAA-849A-9EF08BEC272E}" destId="{AE0B3643-2817-4454-8209-5FF14F172A28}" srcOrd="1" destOrd="0" presId="urn:microsoft.com/office/officeart/2005/8/layout/orgChart1"/>
    <dgm:cxn modelId="{A42A89D1-F00C-451F-A6C7-D5DE7424D035}" type="presParOf" srcId="{55A9528D-EE1D-4DAA-849A-9EF08BEC272E}" destId="{D2DEC436-9D56-47DF-8794-93AAD9B74C9E}" srcOrd="2" destOrd="0" presId="urn:microsoft.com/office/officeart/2005/8/layout/orgChart1"/>
    <dgm:cxn modelId="{03C1B737-49E0-4AEB-BFA4-7E44BEB92512}" type="presParOf" srcId="{D2DEC436-9D56-47DF-8794-93AAD9B74C9E}" destId="{BFF84232-5935-4F97-A142-8EF056062538}" srcOrd="0" destOrd="0" presId="urn:microsoft.com/office/officeart/2005/8/layout/orgChart1"/>
    <dgm:cxn modelId="{FA72BF39-E264-4E9B-8E7B-4A88FF0A5429}" type="presParOf" srcId="{D2DEC436-9D56-47DF-8794-93AAD9B74C9E}" destId="{9A7D1589-E258-4CED-A5E7-433A66D74E18}" srcOrd="1" destOrd="0" presId="urn:microsoft.com/office/officeart/2005/8/layout/orgChart1"/>
    <dgm:cxn modelId="{4128D998-0AB4-464C-A4A2-AE24F86F47C2}" type="presParOf" srcId="{9A7D1589-E258-4CED-A5E7-433A66D74E18}" destId="{35F16F28-EBDA-4E23-BA9A-BFEBC386C5A1}" srcOrd="0" destOrd="0" presId="urn:microsoft.com/office/officeart/2005/8/layout/orgChart1"/>
    <dgm:cxn modelId="{3D25DB37-9A48-4AF3-8365-EFB77CC4BA52}" type="presParOf" srcId="{35F16F28-EBDA-4E23-BA9A-BFEBC386C5A1}" destId="{70FAD8E9-DFF5-4D40-B5B3-77FAA0C51F38}" srcOrd="0" destOrd="0" presId="urn:microsoft.com/office/officeart/2005/8/layout/orgChart1"/>
    <dgm:cxn modelId="{7CEFF307-5182-4652-A522-1683921A2CFA}" type="presParOf" srcId="{35F16F28-EBDA-4E23-BA9A-BFEBC386C5A1}" destId="{27117420-881F-4D66-8213-887B0842AF6D}" srcOrd="1" destOrd="0" presId="urn:microsoft.com/office/officeart/2005/8/layout/orgChart1"/>
    <dgm:cxn modelId="{38BACB78-BDB7-46A6-A69E-B3C42FACD0F7}" type="presParOf" srcId="{9A7D1589-E258-4CED-A5E7-433A66D74E18}" destId="{859CAD8A-0738-4001-A469-042E555AF111}" srcOrd="1" destOrd="0" presId="urn:microsoft.com/office/officeart/2005/8/layout/orgChart1"/>
    <dgm:cxn modelId="{8857E2DE-5FE6-43ED-BEC1-3A387C6964DB}" type="presParOf" srcId="{9A7D1589-E258-4CED-A5E7-433A66D74E18}" destId="{5AF31369-E2FD-4889-A6C8-3CF4921D7B47}" srcOrd="2" destOrd="0" presId="urn:microsoft.com/office/officeart/2005/8/layout/orgChart1"/>
    <dgm:cxn modelId="{282B6CEC-F979-4CC3-8E41-5048F5E45340}" type="presParOf" srcId="{5AF31369-E2FD-4889-A6C8-3CF4921D7B47}" destId="{F82EF14A-F5A7-401C-B4E0-12A1BBF0A0B4}" srcOrd="0" destOrd="0" presId="urn:microsoft.com/office/officeart/2005/8/layout/orgChart1"/>
    <dgm:cxn modelId="{E0241085-CDA7-457F-BAA6-276A0EC6E33B}" type="presParOf" srcId="{5AF31369-E2FD-4889-A6C8-3CF4921D7B47}" destId="{A2C05CBF-0BE0-4C33-8677-8E52A724CA26}" srcOrd="1" destOrd="0" presId="urn:microsoft.com/office/officeart/2005/8/layout/orgChart1"/>
    <dgm:cxn modelId="{F85D5193-1FA5-45FF-B83F-4FA82E3C46DC}" type="presParOf" srcId="{A2C05CBF-0BE0-4C33-8677-8E52A724CA26}" destId="{EB588186-3114-409E-A064-6A83316163ED}" srcOrd="0" destOrd="0" presId="urn:microsoft.com/office/officeart/2005/8/layout/orgChart1"/>
    <dgm:cxn modelId="{A85F8AB9-2392-44F0-AAFA-058F8B19663D}" type="presParOf" srcId="{EB588186-3114-409E-A064-6A83316163ED}" destId="{57805B44-FDBB-464D-8053-404649FA8015}" srcOrd="0" destOrd="0" presId="urn:microsoft.com/office/officeart/2005/8/layout/orgChart1"/>
    <dgm:cxn modelId="{1BA0E269-A6DA-465E-974E-7F59BB8AC52C}" type="presParOf" srcId="{EB588186-3114-409E-A064-6A83316163ED}" destId="{8DAF5C98-D15B-4F4A-B4FC-3A2F36046117}" srcOrd="1" destOrd="0" presId="urn:microsoft.com/office/officeart/2005/8/layout/orgChart1"/>
    <dgm:cxn modelId="{33860AE4-F2E7-4EE8-BADA-9BE8BC2D150D}" type="presParOf" srcId="{A2C05CBF-0BE0-4C33-8677-8E52A724CA26}" destId="{29F28DD3-B953-4B22-979F-22DE2F743A7C}" srcOrd="1" destOrd="0" presId="urn:microsoft.com/office/officeart/2005/8/layout/orgChart1"/>
    <dgm:cxn modelId="{38013907-E4C5-4CC6-BCD9-F3AA068569FD}" type="presParOf" srcId="{A2C05CBF-0BE0-4C33-8677-8E52A724CA26}" destId="{7A689CDE-DD78-4B38-8517-39415C792ED8}" srcOrd="2" destOrd="0" presId="urn:microsoft.com/office/officeart/2005/8/layout/orgChart1"/>
    <dgm:cxn modelId="{10CB8231-FE02-499B-A128-9981B95A586A}" type="presParOf" srcId="{7A689CDE-DD78-4B38-8517-39415C792ED8}" destId="{AA24050C-4D59-46DB-8C04-8554E357339C}" srcOrd="0" destOrd="0" presId="urn:microsoft.com/office/officeart/2005/8/layout/orgChart1"/>
    <dgm:cxn modelId="{9C72703A-84D1-4728-8AF7-207E17174471}" type="presParOf" srcId="{7A689CDE-DD78-4B38-8517-39415C792ED8}" destId="{B8576C8F-ECB0-48E4-B8F1-D05A9AD8BA01}" srcOrd="1" destOrd="0" presId="urn:microsoft.com/office/officeart/2005/8/layout/orgChart1"/>
    <dgm:cxn modelId="{AAAE2F62-F2A4-4F31-BA59-2F6A1D3EF2D2}" type="presParOf" srcId="{B8576C8F-ECB0-48E4-B8F1-D05A9AD8BA01}" destId="{A7EC96BF-49C4-41F4-B184-C4AFAE249694}" srcOrd="0" destOrd="0" presId="urn:microsoft.com/office/officeart/2005/8/layout/orgChart1"/>
    <dgm:cxn modelId="{8EB1F743-3F51-4A0D-B3C2-9AF3EB8B7FEE}" type="presParOf" srcId="{A7EC96BF-49C4-41F4-B184-C4AFAE249694}" destId="{32991953-9BB2-4C85-848B-09C3E13EDDF0}" srcOrd="0" destOrd="0" presId="urn:microsoft.com/office/officeart/2005/8/layout/orgChart1"/>
    <dgm:cxn modelId="{D5DF60AD-EDA8-4E7C-ADD1-F41B81531A7F}" type="presParOf" srcId="{A7EC96BF-49C4-41F4-B184-C4AFAE249694}" destId="{75FFD0B3-B5DF-4366-AF51-6FEC57FC8560}" srcOrd="1" destOrd="0" presId="urn:microsoft.com/office/officeart/2005/8/layout/orgChart1"/>
    <dgm:cxn modelId="{A8F5416B-D956-4A04-902A-D30CB72DB181}" type="presParOf" srcId="{B8576C8F-ECB0-48E4-B8F1-D05A9AD8BA01}" destId="{FE874BFC-BC76-4327-8185-4962AC0E8E6B}" srcOrd="1" destOrd="0" presId="urn:microsoft.com/office/officeart/2005/8/layout/orgChart1"/>
    <dgm:cxn modelId="{F31E1F35-62C2-4E07-BE5A-CB101365DBA1}" type="presParOf" srcId="{B8576C8F-ECB0-48E4-B8F1-D05A9AD8BA01}" destId="{4BFD9603-5ACB-4418-B505-D916454AB2F6}" srcOrd="2" destOrd="0" presId="urn:microsoft.com/office/officeart/2005/8/layout/orgChart1"/>
    <dgm:cxn modelId="{A5A71751-8773-4257-8F44-B346D5436262}" type="presParOf" srcId="{D2DEC436-9D56-47DF-8794-93AAD9B74C9E}" destId="{5D4B94C1-2B97-414F-AFEB-94A378D7E30E}" srcOrd="2" destOrd="0" presId="urn:microsoft.com/office/officeart/2005/8/layout/orgChart1"/>
    <dgm:cxn modelId="{E20C1195-1C56-4584-AFB4-F3B9D9629694}" type="presParOf" srcId="{D2DEC436-9D56-47DF-8794-93AAD9B74C9E}" destId="{35A7ACEC-D78B-4080-B5E8-54127B6C1428}" srcOrd="3" destOrd="0" presId="urn:microsoft.com/office/officeart/2005/8/layout/orgChart1"/>
    <dgm:cxn modelId="{030F72F1-6969-4EB8-951C-D0D2A2B16B8F}" type="presParOf" srcId="{35A7ACEC-D78B-4080-B5E8-54127B6C1428}" destId="{AA64BB6F-06EB-4AB7-B6C7-345C8595FC8C}" srcOrd="0" destOrd="0" presId="urn:microsoft.com/office/officeart/2005/8/layout/orgChart1"/>
    <dgm:cxn modelId="{BCB962BD-7AD9-430C-9EC0-5FCBFDD6BCEC}" type="presParOf" srcId="{AA64BB6F-06EB-4AB7-B6C7-345C8595FC8C}" destId="{98C8E3C5-6C1C-4BC4-9336-BBFFD03C7CD9}" srcOrd="0" destOrd="0" presId="urn:microsoft.com/office/officeart/2005/8/layout/orgChart1"/>
    <dgm:cxn modelId="{254A407C-8D44-45ED-8F57-F060BF341053}" type="presParOf" srcId="{AA64BB6F-06EB-4AB7-B6C7-345C8595FC8C}" destId="{BB902A7A-4C48-4E29-B0E9-06474258DF7C}" srcOrd="1" destOrd="0" presId="urn:microsoft.com/office/officeart/2005/8/layout/orgChart1"/>
    <dgm:cxn modelId="{93C59B45-8214-4345-BAB4-38F345B33171}" type="presParOf" srcId="{35A7ACEC-D78B-4080-B5E8-54127B6C1428}" destId="{412C2C5A-C751-407E-8F74-4F24C6DEB43C}" srcOrd="1" destOrd="0" presId="urn:microsoft.com/office/officeart/2005/8/layout/orgChart1"/>
    <dgm:cxn modelId="{D439E6EC-6E37-45C7-BFA2-2F355E8AE9F2}" type="presParOf" srcId="{412C2C5A-C751-407E-8F74-4F24C6DEB43C}" destId="{01E8B836-83EF-4B15-9DB7-46E666E9DA81}" srcOrd="0" destOrd="0" presId="urn:microsoft.com/office/officeart/2005/8/layout/orgChart1"/>
    <dgm:cxn modelId="{883684EE-A274-4F0D-B68D-3C9726A4B969}" type="presParOf" srcId="{412C2C5A-C751-407E-8F74-4F24C6DEB43C}" destId="{1553C202-747B-4E5F-99FE-40EF98F4E2A5}" srcOrd="1" destOrd="0" presId="urn:microsoft.com/office/officeart/2005/8/layout/orgChart1"/>
    <dgm:cxn modelId="{F8CE9379-94E8-4A23-AD59-7B605D3F9353}" type="presParOf" srcId="{1553C202-747B-4E5F-99FE-40EF98F4E2A5}" destId="{4A4483D6-6129-4009-8653-DD04A5BD0861}" srcOrd="0" destOrd="0" presId="urn:microsoft.com/office/officeart/2005/8/layout/orgChart1"/>
    <dgm:cxn modelId="{A21A097E-DD98-4FC0-A4C0-2E2AB9E6056F}" type="presParOf" srcId="{4A4483D6-6129-4009-8653-DD04A5BD0861}" destId="{C47A1467-59B5-489F-A4BE-BC691962483F}" srcOrd="0" destOrd="0" presId="urn:microsoft.com/office/officeart/2005/8/layout/orgChart1"/>
    <dgm:cxn modelId="{221421C4-9F5A-4CD1-8C00-91605DEC36AD}" type="presParOf" srcId="{4A4483D6-6129-4009-8653-DD04A5BD0861}" destId="{91A796BB-7066-4AD6-95CE-4F8CFA25D6F8}" srcOrd="1" destOrd="0" presId="urn:microsoft.com/office/officeart/2005/8/layout/orgChart1"/>
    <dgm:cxn modelId="{A287AF10-538C-46EA-B976-4B1E0DA377EA}" type="presParOf" srcId="{1553C202-747B-4E5F-99FE-40EF98F4E2A5}" destId="{C01E5FA0-6142-42A6-8BF9-60C4A9E23293}" srcOrd="1" destOrd="0" presId="urn:microsoft.com/office/officeart/2005/8/layout/orgChart1"/>
    <dgm:cxn modelId="{E87B5B89-9944-48E4-AEB3-7BFC668B1599}" type="presParOf" srcId="{1553C202-747B-4E5F-99FE-40EF98F4E2A5}" destId="{0779AAF2-53E8-4F5E-9483-157C9B55B4BA}" srcOrd="2" destOrd="0" presId="urn:microsoft.com/office/officeart/2005/8/layout/orgChart1"/>
    <dgm:cxn modelId="{4FDFD462-7A25-4FE3-AFD5-F02B1C682E10}" type="presParOf" srcId="{35A7ACEC-D78B-4080-B5E8-54127B6C1428}" destId="{02C84749-F520-4325-B478-778AB277B127}" srcOrd="2" destOrd="0" presId="urn:microsoft.com/office/officeart/2005/8/layout/orgChart1"/>
    <dgm:cxn modelId="{C9D09E4B-69CA-4F30-B5EF-C2B4B2E1818A}" type="presParOf" srcId="{02C84749-F520-4325-B478-778AB277B127}" destId="{F00A4F62-242B-49D3-9743-651C35762FCF}" srcOrd="0" destOrd="0" presId="urn:microsoft.com/office/officeart/2005/8/layout/orgChart1"/>
    <dgm:cxn modelId="{1EC0F454-C8FB-4DA7-B548-F43894F81C43}" type="presParOf" srcId="{02C84749-F520-4325-B478-778AB277B127}" destId="{43B4520C-34C8-4E57-9108-AEFEFA1B68A3}" srcOrd="1" destOrd="0" presId="urn:microsoft.com/office/officeart/2005/8/layout/orgChart1"/>
    <dgm:cxn modelId="{F8620042-0957-4799-8FD7-E44C859A0349}" type="presParOf" srcId="{43B4520C-34C8-4E57-9108-AEFEFA1B68A3}" destId="{F395EB48-541E-4AF1-958F-958FF34C7F39}" srcOrd="0" destOrd="0" presId="urn:microsoft.com/office/officeart/2005/8/layout/orgChart1"/>
    <dgm:cxn modelId="{1E230FCA-A628-4551-8EB1-38E7D7DC1153}" type="presParOf" srcId="{F395EB48-541E-4AF1-958F-958FF34C7F39}" destId="{FFAA11D7-D2CF-4388-BD08-D30F03EDB368}" srcOrd="0" destOrd="0" presId="urn:microsoft.com/office/officeart/2005/8/layout/orgChart1"/>
    <dgm:cxn modelId="{4FC533C6-31E7-447C-95D1-C97820924A6D}" type="presParOf" srcId="{F395EB48-541E-4AF1-958F-958FF34C7F39}" destId="{AD0BFBDB-C9FD-4CCF-A62C-6903E742A0FD}" srcOrd="1" destOrd="0" presId="urn:microsoft.com/office/officeart/2005/8/layout/orgChart1"/>
    <dgm:cxn modelId="{DCE98A1F-AFD9-4BFA-BE77-F3890ABAB991}" type="presParOf" srcId="{43B4520C-34C8-4E57-9108-AEFEFA1B68A3}" destId="{781FD963-E573-43C1-BB47-5F935DD18E23}" srcOrd="1" destOrd="0" presId="urn:microsoft.com/office/officeart/2005/8/layout/orgChart1"/>
    <dgm:cxn modelId="{92DCA3A2-B472-4DD9-9517-EBF04F665C5D}" type="presParOf" srcId="{43B4520C-34C8-4E57-9108-AEFEFA1B68A3}" destId="{23967A01-9307-4255-A0D6-0FEC1EE1FE7E}" srcOrd="2" destOrd="0" presId="urn:microsoft.com/office/officeart/2005/8/layout/orgChart1"/>
    <dgm:cxn modelId="{8D1EC327-6518-4028-BA33-862DB44EE138}" type="presParOf" srcId="{23967A01-9307-4255-A0D6-0FEC1EE1FE7E}" destId="{99D3260A-63DE-4F17-8983-E3468E6A96A9}" srcOrd="0" destOrd="0" presId="urn:microsoft.com/office/officeart/2005/8/layout/orgChart1"/>
    <dgm:cxn modelId="{17E9BBBB-6B45-4652-8898-94DAE274D14D}" type="presParOf" srcId="{23967A01-9307-4255-A0D6-0FEC1EE1FE7E}" destId="{A36B5238-650D-4C89-A627-7A7851A84471}" srcOrd="1" destOrd="0" presId="urn:microsoft.com/office/officeart/2005/8/layout/orgChart1"/>
    <dgm:cxn modelId="{06A5FD73-FCA6-4973-893A-1A55FEAC8608}" type="presParOf" srcId="{A36B5238-650D-4C89-A627-7A7851A84471}" destId="{98D421D0-C362-4B95-A72D-48C80EF703F6}" srcOrd="0" destOrd="0" presId="urn:microsoft.com/office/officeart/2005/8/layout/orgChart1"/>
    <dgm:cxn modelId="{49AA95FE-D91C-44DB-9E4D-A6C0748F0AFA}" type="presParOf" srcId="{98D421D0-C362-4B95-A72D-48C80EF703F6}" destId="{92F49535-73D3-459F-94EC-D86FD29E0877}" srcOrd="0" destOrd="0" presId="urn:microsoft.com/office/officeart/2005/8/layout/orgChart1"/>
    <dgm:cxn modelId="{F4700844-D484-4B7C-B580-C7FC39C12C56}" type="presParOf" srcId="{98D421D0-C362-4B95-A72D-48C80EF703F6}" destId="{A96D7870-1D4C-4C68-85DC-8F2609CA3926}" srcOrd="1" destOrd="0" presId="urn:microsoft.com/office/officeart/2005/8/layout/orgChart1"/>
    <dgm:cxn modelId="{E4EC3110-DA77-4804-934A-C1D52C32E18A}" type="presParOf" srcId="{A36B5238-650D-4C89-A627-7A7851A84471}" destId="{C55DD3B9-5A8D-414D-BAAA-F3D5EA05539B}" srcOrd="1" destOrd="0" presId="urn:microsoft.com/office/officeart/2005/8/layout/orgChart1"/>
    <dgm:cxn modelId="{43AC862A-13C7-4373-8017-A5C13563756C}" type="presParOf" srcId="{A36B5238-650D-4C89-A627-7A7851A84471}" destId="{2E816AEE-79C8-4555-B405-FFF43322853A}" srcOrd="2" destOrd="0" presId="urn:microsoft.com/office/officeart/2005/8/layout/orgChart1"/>
    <dgm:cxn modelId="{8AF718AA-8AF4-45F2-AD34-0268D3770393}" type="presParOf" srcId="{2E816AEE-79C8-4555-B405-FFF43322853A}" destId="{C7681ED8-D44A-4DEC-86AE-B28E8343506D}" srcOrd="0" destOrd="0" presId="urn:microsoft.com/office/officeart/2005/8/layout/orgChart1"/>
    <dgm:cxn modelId="{2BBADB3D-917B-4D65-961F-E46445A116BD}" type="presParOf" srcId="{2E816AEE-79C8-4555-B405-FFF43322853A}" destId="{D79DD7B7-B425-4430-AE2C-1C45F1A1CEBA}" srcOrd="1" destOrd="0" presId="urn:microsoft.com/office/officeart/2005/8/layout/orgChart1"/>
    <dgm:cxn modelId="{00F364D1-DCAE-49FF-8652-A8A66A731AAB}" type="presParOf" srcId="{D79DD7B7-B425-4430-AE2C-1C45F1A1CEBA}" destId="{3919AB12-3E38-4246-8F2C-B4A90AB5393F}" srcOrd="0" destOrd="0" presId="urn:microsoft.com/office/officeart/2005/8/layout/orgChart1"/>
    <dgm:cxn modelId="{50AB6FEA-1B9D-4D9A-B4F5-65F744A7CEB0}" type="presParOf" srcId="{3919AB12-3E38-4246-8F2C-B4A90AB5393F}" destId="{0B1A13E3-4E82-4460-AC5B-B844268D0028}" srcOrd="0" destOrd="0" presId="urn:microsoft.com/office/officeart/2005/8/layout/orgChart1"/>
    <dgm:cxn modelId="{F71A003F-C35B-424B-90FF-B5886E5A13A4}" type="presParOf" srcId="{3919AB12-3E38-4246-8F2C-B4A90AB5393F}" destId="{E4ED0F54-B0A7-4EF8-A5BF-5672AB5AEE66}" srcOrd="1" destOrd="0" presId="urn:microsoft.com/office/officeart/2005/8/layout/orgChart1"/>
    <dgm:cxn modelId="{2890FA70-DE77-45EF-8E50-6E55DA718511}" type="presParOf" srcId="{D79DD7B7-B425-4430-AE2C-1C45F1A1CEBA}" destId="{51020E55-2CF7-478E-9B53-95C3AEDCCAE5}" srcOrd="1" destOrd="0" presId="urn:microsoft.com/office/officeart/2005/8/layout/orgChart1"/>
    <dgm:cxn modelId="{2828266C-18A1-4B07-B8CB-676244ACD18F}" type="presParOf" srcId="{D79DD7B7-B425-4430-AE2C-1C45F1A1CEBA}" destId="{2AA470FE-3D91-458E-85F5-5B35A72475CD}" srcOrd="2" destOrd="0" presId="urn:microsoft.com/office/officeart/2005/8/layout/orgChart1"/>
    <dgm:cxn modelId="{CE929F17-57DE-4453-912D-1825350095E9}" type="presParOf" srcId="{23967A01-9307-4255-A0D6-0FEC1EE1FE7E}" destId="{94993035-9F9F-415B-8CC6-098CE9E0A65C}" srcOrd="2" destOrd="0" presId="urn:microsoft.com/office/officeart/2005/8/layout/orgChart1"/>
    <dgm:cxn modelId="{F5A49EF5-AB7B-4089-9BC0-177E6FC9EE5F}" type="presParOf" srcId="{23967A01-9307-4255-A0D6-0FEC1EE1FE7E}" destId="{67538691-555D-4E3E-89B1-CD1648F656A4}" srcOrd="3" destOrd="0" presId="urn:microsoft.com/office/officeart/2005/8/layout/orgChart1"/>
    <dgm:cxn modelId="{58E9387D-50FC-46F2-B3A4-3025073F100E}" type="presParOf" srcId="{67538691-555D-4E3E-89B1-CD1648F656A4}" destId="{EA52D0D8-51A0-49C3-96A4-7595E1445BB3}" srcOrd="0" destOrd="0" presId="urn:microsoft.com/office/officeart/2005/8/layout/orgChart1"/>
    <dgm:cxn modelId="{D3E99EF6-A660-499E-97EA-CC12F3D95D59}" type="presParOf" srcId="{EA52D0D8-51A0-49C3-96A4-7595E1445BB3}" destId="{A2FD3353-1B8C-4D0E-B025-15ECE202F611}" srcOrd="0" destOrd="0" presId="urn:microsoft.com/office/officeart/2005/8/layout/orgChart1"/>
    <dgm:cxn modelId="{A1523537-DB54-4E9B-A512-D9760A4DEBC1}" type="presParOf" srcId="{EA52D0D8-51A0-49C3-96A4-7595E1445BB3}" destId="{DCE89663-D936-4425-8408-A83CA5334AF3}" srcOrd="1" destOrd="0" presId="urn:microsoft.com/office/officeart/2005/8/layout/orgChart1"/>
    <dgm:cxn modelId="{E94AD36B-1F6B-40D4-BD19-E4ECA4D8FF65}" type="presParOf" srcId="{67538691-555D-4E3E-89B1-CD1648F656A4}" destId="{5BA87C9D-A46D-4D07-963A-963A3AE778AB}" srcOrd="1" destOrd="0" presId="urn:microsoft.com/office/officeart/2005/8/layout/orgChart1"/>
    <dgm:cxn modelId="{11197D24-06D0-44FF-807C-CAE5076D845B}" type="presParOf" srcId="{67538691-555D-4E3E-89B1-CD1648F656A4}" destId="{54C7F435-D358-451F-9826-3A5DB2B28D1B}" srcOrd="2" destOrd="0" presId="urn:microsoft.com/office/officeart/2005/8/layout/orgChart1"/>
    <dgm:cxn modelId="{FDB5933D-CCA7-4E1A-A46D-EC6717F308B5}" type="presParOf" srcId="{02C84749-F520-4325-B478-778AB277B127}" destId="{5C6D4AA1-C7D0-4BB2-B598-2F2B726C949B}" srcOrd="2" destOrd="0" presId="urn:microsoft.com/office/officeart/2005/8/layout/orgChart1"/>
    <dgm:cxn modelId="{0944F003-B14B-4875-8959-69EAD06D8026}" type="presParOf" srcId="{02C84749-F520-4325-B478-778AB277B127}" destId="{6ED73CC4-D550-4563-9D72-E801D808B651}" srcOrd="3" destOrd="0" presId="urn:microsoft.com/office/officeart/2005/8/layout/orgChart1"/>
    <dgm:cxn modelId="{D948C1AF-B171-499F-A5DB-74B0C9A4B8F1}" type="presParOf" srcId="{6ED73CC4-D550-4563-9D72-E801D808B651}" destId="{F251802B-1C46-4393-AC11-F25C72D5BC00}" srcOrd="0" destOrd="0" presId="urn:microsoft.com/office/officeart/2005/8/layout/orgChart1"/>
    <dgm:cxn modelId="{B8AD999E-9079-4A68-8843-D38992FA1340}" type="presParOf" srcId="{F251802B-1C46-4393-AC11-F25C72D5BC00}" destId="{52872D32-0658-41DD-A5A0-D1DA7AACD592}" srcOrd="0" destOrd="0" presId="urn:microsoft.com/office/officeart/2005/8/layout/orgChart1"/>
    <dgm:cxn modelId="{170F8AAA-697C-42AE-BA8A-E6017070D6FF}" type="presParOf" srcId="{F251802B-1C46-4393-AC11-F25C72D5BC00}" destId="{90FD15B0-9B21-483C-9699-C1F098AD1EAE}" srcOrd="1" destOrd="0" presId="urn:microsoft.com/office/officeart/2005/8/layout/orgChart1"/>
    <dgm:cxn modelId="{9A58EE0B-27CF-4B35-8EB7-D2C0742868BC}" type="presParOf" srcId="{6ED73CC4-D550-4563-9D72-E801D808B651}" destId="{F5EE7E22-FA81-4950-B6E9-EFBB5ACE387D}" srcOrd="1" destOrd="0" presId="urn:microsoft.com/office/officeart/2005/8/layout/orgChart1"/>
    <dgm:cxn modelId="{1BD17638-0238-4597-A608-0CFA46A0CE79}" type="presParOf" srcId="{6ED73CC4-D550-4563-9D72-E801D808B651}" destId="{D5AA62B8-88C6-44C6-ABA5-200F85E48BD0}" srcOrd="2" destOrd="0" presId="urn:microsoft.com/office/officeart/2005/8/layout/orgChart1"/>
    <dgm:cxn modelId="{71EFE3D6-0BBA-4D4D-B1AF-DC104B33D7F4}" type="presParOf" srcId="{D5AA62B8-88C6-44C6-ABA5-200F85E48BD0}" destId="{720A0F5B-0556-4269-9283-F11ECEC7D30E}" srcOrd="0" destOrd="0" presId="urn:microsoft.com/office/officeart/2005/8/layout/orgChart1"/>
    <dgm:cxn modelId="{5038B925-87A8-4F0E-988F-3ED9FE88A11C}" type="presParOf" srcId="{D5AA62B8-88C6-44C6-ABA5-200F85E48BD0}" destId="{B8BCD419-6F90-444E-AB96-25C990B48FF2}" srcOrd="1" destOrd="0" presId="urn:microsoft.com/office/officeart/2005/8/layout/orgChart1"/>
    <dgm:cxn modelId="{80FDFCCA-C49C-4E71-8F7F-5E79D60E320A}" type="presParOf" srcId="{B8BCD419-6F90-444E-AB96-25C990B48FF2}" destId="{230383F9-D0C1-4CF8-82F8-7F5E3682775A}" srcOrd="0" destOrd="0" presId="urn:microsoft.com/office/officeart/2005/8/layout/orgChart1"/>
    <dgm:cxn modelId="{5BEB4447-CB22-4F64-8BC6-04EE27683AB6}" type="presParOf" srcId="{230383F9-D0C1-4CF8-82F8-7F5E3682775A}" destId="{80F1FCD5-16A6-4343-B242-FA451A1F9BFC}" srcOrd="0" destOrd="0" presId="urn:microsoft.com/office/officeart/2005/8/layout/orgChart1"/>
    <dgm:cxn modelId="{D9B3A386-D5FF-476C-A566-E96F5CC39491}" type="presParOf" srcId="{230383F9-D0C1-4CF8-82F8-7F5E3682775A}" destId="{5F580F0E-215C-45F9-998E-7FB55752B138}" srcOrd="1" destOrd="0" presId="urn:microsoft.com/office/officeart/2005/8/layout/orgChart1"/>
    <dgm:cxn modelId="{5414DA1C-1ABF-4964-A3C0-DCA276F42188}" type="presParOf" srcId="{B8BCD419-6F90-444E-AB96-25C990B48FF2}" destId="{0B6BFBA7-6B04-447A-B62E-BFC44F7AF7DD}" srcOrd="1" destOrd="0" presId="urn:microsoft.com/office/officeart/2005/8/layout/orgChart1"/>
    <dgm:cxn modelId="{C686FF60-1D9E-4AFF-872D-0E36C96C7E28}" type="presParOf" srcId="{B8BCD419-6F90-444E-AB96-25C990B48FF2}" destId="{7271C858-F10C-41C3-BDDC-6222FCF52DB5}" srcOrd="2" destOrd="0" presId="urn:microsoft.com/office/officeart/2005/8/layout/orgChart1"/>
    <dgm:cxn modelId="{BB109E21-2DE5-48BF-AB7B-7CC983001B4C}" type="presParOf" srcId="{7271C858-F10C-41C3-BDDC-6222FCF52DB5}" destId="{8D0A8762-48FF-4D8C-B627-AB0D1178408E}" srcOrd="0" destOrd="0" presId="urn:microsoft.com/office/officeart/2005/8/layout/orgChart1"/>
    <dgm:cxn modelId="{7909C2E9-53BC-418E-A7E9-AE138A29A60B}" type="presParOf" srcId="{7271C858-F10C-41C3-BDDC-6222FCF52DB5}" destId="{41E84510-BFFC-4F09-85AD-E167B187E777}" srcOrd="1" destOrd="0" presId="urn:microsoft.com/office/officeart/2005/8/layout/orgChart1"/>
    <dgm:cxn modelId="{83462E7A-72DA-4C35-933C-22A7F44EDD34}" type="presParOf" srcId="{41E84510-BFFC-4F09-85AD-E167B187E777}" destId="{7F0132F3-1331-4E74-B7DE-FCB196CE3D6F}" srcOrd="0" destOrd="0" presId="urn:microsoft.com/office/officeart/2005/8/layout/orgChart1"/>
    <dgm:cxn modelId="{3AE8D079-BDBA-436E-9CFF-D2D75D9616FD}" type="presParOf" srcId="{7F0132F3-1331-4E74-B7DE-FCB196CE3D6F}" destId="{FD3B6C5C-CFB9-4CF2-B856-7E7E543FAAE6}" srcOrd="0" destOrd="0" presId="urn:microsoft.com/office/officeart/2005/8/layout/orgChart1"/>
    <dgm:cxn modelId="{5CEF143E-910D-4E6F-A499-89A14B7F52CB}" type="presParOf" srcId="{7F0132F3-1331-4E74-B7DE-FCB196CE3D6F}" destId="{843E3EEB-A12E-42D1-AE59-C4967CAFFD9B}" srcOrd="1" destOrd="0" presId="urn:microsoft.com/office/officeart/2005/8/layout/orgChart1"/>
    <dgm:cxn modelId="{452EC54F-7D0B-4267-BAA2-4C51EA0D3B4C}" type="presParOf" srcId="{41E84510-BFFC-4F09-85AD-E167B187E777}" destId="{B623D6F4-4806-42A1-AEB2-A64E3C5EBF4B}" srcOrd="1" destOrd="0" presId="urn:microsoft.com/office/officeart/2005/8/layout/orgChart1"/>
    <dgm:cxn modelId="{C3DCF00C-A451-4E09-A76F-5C439D19B811}" type="presParOf" srcId="{41E84510-BFFC-4F09-85AD-E167B187E777}" destId="{3272F186-28C1-46D8-9ADD-69AFA137D06C}" srcOrd="2" destOrd="0" presId="urn:microsoft.com/office/officeart/2005/8/layout/orgChart1"/>
    <dgm:cxn modelId="{6FF28631-F7EF-4038-A0EB-5DC9D57FDF86}" type="presParOf" srcId="{3272F186-28C1-46D8-9ADD-69AFA137D06C}" destId="{8D3F5564-8D8C-4913-B62D-3B5293C687E4}" srcOrd="0" destOrd="0" presId="urn:microsoft.com/office/officeart/2005/8/layout/orgChart1"/>
    <dgm:cxn modelId="{79FD9C05-73D5-40CE-A720-A298D53BC3B0}" type="presParOf" srcId="{3272F186-28C1-46D8-9ADD-69AFA137D06C}" destId="{3DF959C0-FC62-4FB2-839E-65F3B25B054B}" srcOrd="1" destOrd="0" presId="urn:microsoft.com/office/officeart/2005/8/layout/orgChart1"/>
    <dgm:cxn modelId="{BC13A995-731B-41CF-AA28-A40CB7E09726}" type="presParOf" srcId="{3DF959C0-FC62-4FB2-839E-65F3B25B054B}" destId="{D1675F90-E3CB-4666-9E68-B12C51D5F4CE}" srcOrd="0" destOrd="0" presId="urn:microsoft.com/office/officeart/2005/8/layout/orgChart1"/>
    <dgm:cxn modelId="{D3CB48AD-19BA-41CE-9A2A-7EB31260E051}" type="presParOf" srcId="{D1675F90-E3CB-4666-9E68-B12C51D5F4CE}" destId="{055D9EBC-C3B2-4046-B2F6-806B9AA7C15D}" srcOrd="0" destOrd="0" presId="urn:microsoft.com/office/officeart/2005/8/layout/orgChart1"/>
    <dgm:cxn modelId="{1B25566D-4271-413D-8FCE-7F0301926B5C}" type="presParOf" srcId="{D1675F90-E3CB-4666-9E68-B12C51D5F4CE}" destId="{7D1056F6-F917-4E2D-AF79-026267F46F87}" srcOrd="1" destOrd="0" presId="urn:microsoft.com/office/officeart/2005/8/layout/orgChart1"/>
    <dgm:cxn modelId="{D06B222E-15CC-4FBD-B4D2-3D65CA854047}" type="presParOf" srcId="{3DF959C0-FC62-4FB2-839E-65F3B25B054B}" destId="{F1337857-278D-496E-9CD5-A5CB2D86C77E}" srcOrd="1" destOrd="0" presId="urn:microsoft.com/office/officeart/2005/8/layout/orgChart1"/>
    <dgm:cxn modelId="{28154AFD-1E3C-4C47-86DA-5F39FF91E21C}" type="presParOf" srcId="{3DF959C0-FC62-4FB2-839E-65F3B25B054B}" destId="{DE0A711C-60AC-41EC-B798-D3BBADAB1238}" srcOrd="2" destOrd="0" presId="urn:microsoft.com/office/officeart/2005/8/layout/orgChart1"/>
    <dgm:cxn modelId="{3E786D61-3FBB-4ADC-99E7-5DF6E3F5BF90}" type="presParOf" srcId="{0FA5A3EB-EC34-4F25-B343-925EB46DC93C}" destId="{D1F95B7E-6187-4C1B-8D42-EFCBE98D5ACD}" srcOrd="4" destOrd="0" presId="urn:microsoft.com/office/officeart/2005/8/layout/orgChart1"/>
    <dgm:cxn modelId="{16A4B4BC-95DD-4582-946D-30CE912B00AD}" type="presParOf" srcId="{0FA5A3EB-EC34-4F25-B343-925EB46DC93C}" destId="{DE841361-BBC0-4D66-A68C-36065C992081}" srcOrd="5" destOrd="0" presId="urn:microsoft.com/office/officeart/2005/8/layout/orgChart1"/>
    <dgm:cxn modelId="{09D70610-95B0-4C0C-ABB5-9F6E5308F944}" type="presParOf" srcId="{DE841361-BBC0-4D66-A68C-36065C992081}" destId="{C69791C0-287F-4063-AA69-8510BF39F077}" srcOrd="0" destOrd="0" presId="urn:microsoft.com/office/officeart/2005/8/layout/orgChart1"/>
    <dgm:cxn modelId="{CCB1B7D6-0C38-420C-B045-E1996799B4F6}" type="presParOf" srcId="{C69791C0-287F-4063-AA69-8510BF39F077}" destId="{22F8017E-4632-4D3C-8E57-50785F3FC897}" srcOrd="0" destOrd="0" presId="urn:microsoft.com/office/officeart/2005/8/layout/orgChart1"/>
    <dgm:cxn modelId="{2F0880D7-CC42-461C-8258-C49598EF4B03}" type="presParOf" srcId="{C69791C0-287F-4063-AA69-8510BF39F077}" destId="{A795713C-F575-4195-855B-42E6E63528D9}" srcOrd="1" destOrd="0" presId="urn:microsoft.com/office/officeart/2005/8/layout/orgChart1"/>
    <dgm:cxn modelId="{4C656B5C-122B-44E7-94CD-88CF3753A4C7}" type="presParOf" srcId="{DE841361-BBC0-4D66-A68C-36065C992081}" destId="{AE6762B6-FE09-42A6-9829-089BF32E9D79}" srcOrd="1" destOrd="0" presId="urn:microsoft.com/office/officeart/2005/8/layout/orgChart1"/>
    <dgm:cxn modelId="{3511EC04-C0A4-4149-9BA7-F17F2265779F}" type="presParOf" srcId="{DE841361-BBC0-4D66-A68C-36065C992081}" destId="{D6E8994D-DC7A-4D80-A46E-A440B8CD9271}" srcOrd="2" destOrd="0" presId="urn:microsoft.com/office/officeart/2005/8/layout/orgChart1"/>
    <dgm:cxn modelId="{740F2A42-7917-4BA7-A9A4-15E6A0800C58}" type="presParOf" srcId="{708B12EA-03ED-4D6A-BD4C-879C167A75D7}" destId="{11EE425A-65D8-4D8C-8BBD-C536CCEA22C5}" srcOrd="2" destOrd="0" presId="urn:microsoft.com/office/officeart/2005/8/layout/orgChart1"/>
    <dgm:cxn modelId="{A3C5802C-8FD8-4067-B34C-1FA53468D253}" type="presParOf" srcId="{11EE425A-65D8-4D8C-8BBD-C536CCEA22C5}" destId="{2BFE12E7-7AAD-4182-9DA1-05F28AB4AB30}" srcOrd="0" destOrd="0" presId="urn:microsoft.com/office/officeart/2005/8/layout/orgChart1"/>
    <dgm:cxn modelId="{9373941A-10E9-47B1-9E11-C2885C594186}" type="presParOf" srcId="{11EE425A-65D8-4D8C-8BBD-C536CCEA22C5}" destId="{DF87955C-8670-4F46-A845-1115A2D05772}" srcOrd="1" destOrd="0" presId="urn:microsoft.com/office/officeart/2005/8/layout/orgChart1"/>
    <dgm:cxn modelId="{21B2D48E-DD33-44A2-A031-74982B1F0984}" type="presParOf" srcId="{DF87955C-8670-4F46-A845-1115A2D05772}" destId="{F78DAE47-EA63-45A3-AD66-F4D6F7D14408}" srcOrd="0" destOrd="0" presId="urn:microsoft.com/office/officeart/2005/8/layout/orgChart1"/>
    <dgm:cxn modelId="{89F7FD64-127D-4CA4-8A5B-171CCDF9AB8B}" type="presParOf" srcId="{F78DAE47-EA63-45A3-AD66-F4D6F7D14408}" destId="{6718D350-A9F1-4D50-9BB7-7D1037955FAC}" srcOrd="0" destOrd="0" presId="urn:microsoft.com/office/officeart/2005/8/layout/orgChart1"/>
    <dgm:cxn modelId="{E4CB9D1C-1F9C-42E5-9C54-39FA38CEF2DA}" type="presParOf" srcId="{F78DAE47-EA63-45A3-AD66-F4D6F7D14408}" destId="{1E508E6C-FBF6-4480-84FD-7B2674C7134D}" srcOrd="1" destOrd="0" presId="urn:microsoft.com/office/officeart/2005/8/layout/orgChart1"/>
    <dgm:cxn modelId="{38A6BE16-F74F-43B1-83AE-E4DC7F84C9BB}" type="presParOf" srcId="{DF87955C-8670-4F46-A845-1115A2D05772}" destId="{04F6E0CC-3201-4BA1-9B73-9C8E6248DD0F}" srcOrd="1" destOrd="0" presId="urn:microsoft.com/office/officeart/2005/8/layout/orgChart1"/>
    <dgm:cxn modelId="{7E84B0AB-1405-4AC1-9D6E-1461C331B7D3}" type="presParOf" srcId="{DF87955C-8670-4F46-A845-1115A2D05772}" destId="{EB754161-8BDC-40C8-969B-FE56DFE8E70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AAD675-DBDB-437C-90E5-B66E28DCE718}">
      <dsp:nvSpPr>
        <dsp:cNvPr id="0" name=""/>
        <dsp:cNvSpPr/>
      </dsp:nvSpPr>
      <dsp:spPr>
        <a:xfrm>
          <a:off x="11170444" y="5652372"/>
          <a:ext cx="1320517" cy="135781"/>
        </a:xfrm>
        <a:custGeom>
          <a:avLst/>
          <a:gdLst/>
          <a:ahLst/>
          <a:cxnLst/>
          <a:rect l="0" t="0" r="0" b="0"/>
          <a:pathLst>
            <a:path>
              <a:moveTo>
                <a:pt x="0" y="135781"/>
              </a:moveTo>
              <a:lnTo>
                <a:pt x="1320517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481EE9-494A-48D1-ADE0-8E2C84562E76}">
      <dsp:nvSpPr>
        <dsp:cNvPr id="0" name=""/>
        <dsp:cNvSpPr/>
      </dsp:nvSpPr>
      <dsp:spPr>
        <a:xfrm>
          <a:off x="10861294" y="5788153"/>
          <a:ext cx="309150" cy="759394"/>
        </a:xfrm>
        <a:custGeom>
          <a:avLst/>
          <a:gdLst/>
          <a:ahLst/>
          <a:cxnLst/>
          <a:rect l="0" t="0" r="0" b="0"/>
          <a:pathLst>
            <a:path>
              <a:moveTo>
                <a:pt x="309150" y="0"/>
              </a:moveTo>
              <a:lnTo>
                <a:pt x="0" y="75939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80791-82D9-4CA0-9926-6586C3AAC64F}">
      <dsp:nvSpPr>
        <dsp:cNvPr id="0" name=""/>
        <dsp:cNvSpPr/>
      </dsp:nvSpPr>
      <dsp:spPr>
        <a:xfrm>
          <a:off x="11170444" y="4928560"/>
          <a:ext cx="454124" cy="859592"/>
        </a:xfrm>
        <a:custGeom>
          <a:avLst/>
          <a:gdLst/>
          <a:ahLst/>
          <a:cxnLst/>
          <a:rect l="0" t="0" r="0" b="0"/>
          <a:pathLst>
            <a:path>
              <a:moveTo>
                <a:pt x="0" y="859592"/>
              </a:moveTo>
              <a:lnTo>
                <a:pt x="454124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C6C86-5A95-4C06-9ADD-1A8320318E27}">
      <dsp:nvSpPr>
        <dsp:cNvPr id="0" name=""/>
        <dsp:cNvSpPr/>
      </dsp:nvSpPr>
      <dsp:spPr>
        <a:xfrm>
          <a:off x="9991304" y="4132505"/>
          <a:ext cx="697996" cy="1471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1362"/>
              </a:lnTo>
              <a:lnTo>
                <a:pt x="697996" y="147136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9E9E6-5706-463F-8E30-BE9AF4083FD4}">
      <dsp:nvSpPr>
        <dsp:cNvPr id="0" name=""/>
        <dsp:cNvSpPr/>
      </dsp:nvSpPr>
      <dsp:spPr>
        <a:xfrm>
          <a:off x="9991304" y="4018598"/>
          <a:ext cx="12458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13907"/>
              </a:moveTo>
              <a:lnTo>
                <a:pt x="1245822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E2F59-D68C-4DC6-A040-C328FDC24DEA}">
      <dsp:nvSpPr>
        <dsp:cNvPr id="0" name=""/>
        <dsp:cNvSpPr/>
      </dsp:nvSpPr>
      <dsp:spPr>
        <a:xfrm>
          <a:off x="9991304" y="2889303"/>
          <a:ext cx="1107342" cy="1243201"/>
        </a:xfrm>
        <a:custGeom>
          <a:avLst/>
          <a:gdLst/>
          <a:ahLst/>
          <a:cxnLst/>
          <a:rect l="0" t="0" r="0" b="0"/>
          <a:pathLst>
            <a:path>
              <a:moveTo>
                <a:pt x="0" y="1243201"/>
              </a:moveTo>
              <a:lnTo>
                <a:pt x="1107342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545CA0-3512-4A33-8677-17AE90420837}">
      <dsp:nvSpPr>
        <dsp:cNvPr id="0" name=""/>
        <dsp:cNvSpPr/>
      </dsp:nvSpPr>
      <dsp:spPr>
        <a:xfrm>
          <a:off x="9991304" y="3343697"/>
          <a:ext cx="2060593" cy="788808"/>
        </a:xfrm>
        <a:custGeom>
          <a:avLst/>
          <a:gdLst/>
          <a:ahLst/>
          <a:cxnLst/>
          <a:rect l="0" t="0" r="0" b="0"/>
          <a:pathLst>
            <a:path>
              <a:moveTo>
                <a:pt x="0" y="788808"/>
              </a:moveTo>
              <a:lnTo>
                <a:pt x="2060593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1FB26-019A-414A-A8F0-D1F476678816}">
      <dsp:nvSpPr>
        <dsp:cNvPr id="0" name=""/>
        <dsp:cNvSpPr/>
      </dsp:nvSpPr>
      <dsp:spPr>
        <a:xfrm>
          <a:off x="8816623" y="3902500"/>
          <a:ext cx="8061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89657"/>
              </a:moveTo>
              <a:lnTo>
                <a:pt x="806109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176D2-70BB-46CC-9888-4AC687B183EE}">
      <dsp:nvSpPr>
        <dsp:cNvPr id="0" name=""/>
        <dsp:cNvSpPr/>
      </dsp:nvSpPr>
      <dsp:spPr>
        <a:xfrm>
          <a:off x="8816623" y="3054318"/>
          <a:ext cx="472744" cy="937838"/>
        </a:xfrm>
        <a:custGeom>
          <a:avLst/>
          <a:gdLst/>
          <a:ahLst/>
          <a:cxnLst/>
          <a:rect l="0" t="0" r="0" b="0"/>
          <a:pathLst>
            <a:path>
              <a:moveTo>
                <a:pt x="0" y="937838"/>
              </a:moveTo>
              <a:lnTo>
                <a:pt x="472744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FB8527-0472-40E5-A196-E54F6A714044}">
      <dsp:nvSpPr>
        <dsp:cNvPr id="0" name=""/>
        <dsp:cNvSpPr/>
      </dsp:nvSpPr>
      <dsp:spPr>
        <a:xfrm>
          <a:off x="8816623" y="3056830"/>
          <a:ext cx="107954" cy="935326"/>
        </a:xfrm>
        <a:custGeom>
          <a:avLst/>
          <a:gdLst/>
          <a:ahLst/>
          <a:cxnLst/>
          <a:rect l="0" t="0" r="0" b="0"/>
          <a:pathLst>
            <a:path>
              <a:moveTo>
                <a:pt x="0" y="935326"/>
              </a:moveTo>
              <a:lnTo>
                <a:pt x="107954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F53B7-9B3B-4387-834C-0B6F767514F3}">
      <dsp:nvSpPr>
        <dsp:cNvPr id="0" name=""/>
        <dsp:cNvSpPr/>
      </dsp:nvSpPr>
      <dsp:spPr>
        <a:xfrm>
          <a:off x="8391999" y="3992157"/>
          <a:ext cx="424623" cy="381447"/>
        </a:xfrm>
        <a:custGeom>
          <a:avLst/>
          <a:gdLst/>
          <a:ahLst/>
          <a:cxnLst/>
          <a:rect l="0" t="0" r="0" b="0"/>
          <a:pathLst>
            <a:path>
              <a:moveTo>
                <a:pt x="424623" y="0"/>
              </a:moveTo>
              <a:lnTo>
                <a:pt x="424623" y="381447"/>
              </a:lnTo>
              <a:lnTo>
                <a:pt x="0" y="38144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AF79B3-B701-49AE-AFCA-B38A290DBA68}">
      <dsp:nvSpPr>
        <dsp:cNvPr id="0" name=""/>
        <dsp:cNvSpPr/>
      </dsp:nvSpPr>
      <dsp:spPr>
        <a:xfrm>
          <a:off x="7486140" y="2995522"/>
          <a:ext cx="961911" cy="812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2349"/>
              </a:lnTo>
              <a:lnTo>
                <a:pt x="961911" y="8123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A4F662-3F34-4404-845D-99E899D7F562}">
      <dsp:nvSpPr>
        <dsp:cNvPr id="0" name=""/>
        <dsp:cNvSpPr/>
      </dsp:nvSpPr>
      <dsp:spPr>
        <a:xfrm>
          <a:off x="7734866" y="5065838"/>
          <a:ext cx="493170" cy="749312"/>
        </a:xfrm>
        <a:custGeom>
          <a:avLst/>
          <a:gdLst/>
          <a:ahLst/>
          <a:cxnLst/>
          <a:rect l="0" t="0" r="0" b="0"/>
          <a:pathLst>
            <a:path>
              <a:moveTo>
                <a:pt x="0" y="749312"/>
              </a:moveTo>
              <a:lnTo>
                <a:pt x="49317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BE3B96-CF13-4C00-B155-5CFBFE2D2EF4}">
      <dsp:nvSpPr>
        <dsp:cNvPr id="0" name=""/>
        <dsp:cNvSpPr/>
      </dsp:nvSpPr>
      <dsp:spPr>
        <a:xfrm>
          <a:off x="7734866" y="5690815"/>
          <a:ext cx="9191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24336"/>
              </a:moveTo>
              <a:lnTo>
                <a:pt x="919128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0A11AF-B1C4-4FD3-9F55-8E8C3B1BEEF4}">
      <dsp:nvSpPr>
        <dsp:cNvPr id="0" name=""/>
        <dsp:cNvSpPr/>
      </dsp:nvSpPr>
      <dsp:spPr>
        <a:xfrm>
          <a:off x="7734866" y="5815151"/>
          <a:ext cx="673453" cy="723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3759"/>
              </a:lnTo>
              <a:lnTo>
                <a:pt x="673453" y="72375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473DA-C0D1-4866-ABAB-F29505EA80FF}">
      <dsp:nvSpPr>
        <dsp:cNvPr id="0" name=""/>
        <dsp:cNvSpPr/>
      </dsp:nvSpPr>
      <dsp:spPr>
        <a:xfrm>
          <a:off x="5822689" y="5630865"/>
          <a:ext cx="1543605" cy="104622"/>
        </a:xfrm>
        <a:custGeom>
          <a:avLst/>
          <a:gdLst/>
          <a:ahLst/>
          <a:cxnLst/>
          <a:rect l="0" t="0" r="0" b="0"/>
          <a:pathLst>
            <a:path>
              <a:moveTo>
                <a:pt x="0" y="104622"/>
              </a:moveTo>
              <a:lnTo>
                <a:pt x="1543605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08691-B220-4D6E-8A19-B2E2BF97AD72}">
      <dsp:nvSpPr>
        <dsp:cNvPr id="0" name=""/>
        <dsp:cNvSpPr/>
      </dsp:nvSpPr>
      <dsp:spPr>
        <a:xfrm>
          <a:off x="4710249" y="4063922"/>
          <a:ext cx="304049" cy="878032"/>
        </a:xfrm>
        <a:custGeom>
          <a:avLst/>
          <a:gdLst/>
          <a:ahLst/>
          <a:cxnLst/>
          <a:rect l="0" t="0" r="0" b="0"/>
          <a:pathLst>
            <a:path>
              <a:moveTo>
                <a:pt x="304049" y="878032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3DF7E-6C8C-4C58-9749-889A797D530A}">
      <dsp:nvSpPr>
        <dsp:cNvPr id="0" name=""/>
        <dsp:cNvSpPr/>
      </dsp:nvSpPr>
      <dsp:spPr>
        <a:xfrm>
          <a:off x="5382869" y="4757669"/>
          <a:ext cx="439819" cy="977819"/>
        </a:xfrm>
        <a:custGeom>
          <a:avLst/>
          <a:gdLst/>
          <a:ahLst/>
          <a:cxnLst/>
          <a:rect l="0" t="0" r="0" b="0"/>
          <a:pathLst>
            <a:path>
              <a:moveTo>
                <a:pt x="439819" y="977819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E53F59-E41F-409D-A107-F36055BA9063}">
      <dsp:nvSpPr>
        <dsp:cNvPr id="0" name=""/>
        <dsp:cNvSpPr/>
      </dsp:nvSpPr>
      <dsp:spPr>
        <a:xfrm>
          <a:off x="6447145" y="6291319"/>
          <a:ext cx="382282" cy="345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4"/>
              </a:lnTo>
              <a:lnTo>
                <a:pt x="382282" y="34517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1A98B0-9279-4B40-BD43-4143B93C8C8F}">
      <dsp:nvSpPr>
        <dsp:cNvPr id="0" name=""/>
        <dsp:cNvSpPr/>
      </dsp:nvSpPr>
      <dsp:spPr>
        <a:xfrm>
          <a:off x="5311370" y="6819003"/>
          <a:ext cx="482231" cy="841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1344"/>
              </a:lnTo>
              <a:lnTo>
                <a:pt x="482231" y="84134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3B453-DCCC-4095-9F09-FF77EF07B8B8}">
      <dsp:nvSpPr>
        <dsp:cNvPr id="0" name=""/>
        <dsp:cNvSpPr/>
      </dsp:nvSpPr>
      <dsp:spPr>
        <a:xfrm>
          <a:off x="5679941" y="6291319"/>
          <a:ext cx="767203" cy="343397"/>
        </a:xfrm>
        <a:custGeom>
          <a:avLst/>
          <a:gdLst/>
          <a:ahLst/>
          <a:cxnLst/>
          <a:rect l="0" t="0" r="0" b="0"/>
          <a:pathLst>
            <a:path>
              <a:moveTo>
                <a:pt x="767203" y="0"/>
              </a:moveTo>
              <a:lnTo>
                <a:pt x="767203" y="343397"/>
              </a:lnTo>
              <a:lnTo>
                <a:pt x="0" y="34339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74804-08E9-4F84-806E-CF1C52EA8F2A}">
      <dsp:nvSpPr>
        <dsp:cNvPr id="0" name=""/>
        <dsp:cNvSpPr/>
      </dsp:nvSpPr>
      <dsp:spPr>
        <a:xfrm>
          <a:off x="5822689" y="5735488"/>
          <a:ext cx="255884" cy="3715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545"/>
              </a:lnTo>
              <a:lnTo>
                <a:pt x="255884" y="37154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86EC2A-93AE-460A-AB07-5BE85E7C177C}">
      <dsp:nvSpPr>
        <dsp:cNvPr id="0" name=""/>
        <dsp:cNvSpPr/>
      </dsp:nvSpPr>
      <dsp:spPr>
        <a:xfrm>
          <a:off x="3755225" y="5162448"/>
          <a:ext cx="437619" cy="880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0118"/>
              </a:lnTo>
              <a:lnTo>
                <a:pt x="437619" y="88011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7A14C1-9BE0-4D1F-9323-429CE7EF7787}">
      <dsp:nvSpPr>
        <dsp:cNvPr id="0" name=""/>
        <dsp:cNvSpPr/>
      </dsp:nvSpPr>
      <dsp:spPr>
        <a:xfrm>
          <a:off x="3562825" y="7065680"/>
          <a:ext cx="91440" cy="794250"/>
        </a:xfrm>
        <a:custGeom>
          <a:avLst/>
          <a:gdLst/>
          <a:ahLst/>
          <a:cxnLst/>
          <a:rect l="0" t="0" r="0" b="0"/>
          <a:pathLst>
            <a:path>
              <a:moveTo>
                <a:pt x="135843" y="0"/>
              </a:moveTo>
              <a:lnTo>
                <a:pt x="135843" y="794250"/>
              </a:lnTo>
              <a:lnTo>
                <a:pt x="45720" y="79425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14CC55-BA00-4638-8849-8BB543503E83}">
      <dsp:nvSpPr>
        <dsp:cNvPr id="0" name=""/>
        <dsp:cNvSpPr/>
      </dsp:nvSpPr>
      <dsp:spPr>
        <a:xfrm>
          <a:off x="2935545" y="6291319"/>
          <a:ext cx="328537" cy="537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7231"/>
              </a:lnTo>
              <a:lnTo>
                <a:pt x="328537" y="53723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F78A56-3B27-4A5D-B798-CB19DAF4875C}">
      <dsp:nvSpPr>
        <dsp:cNvPr id="0" name=""/>
        <dsp:cNvSpPr/>
      </dsp:nvSpPr>
      <dsp:spPr>
        <a:xfrm>
          <a:off x="3549998" y="5162448"/>
          <a:ext cx="205227" cy="882870"/>
        </a:xfrm>
        <a:custGeom>
          <a:avLst/>
          <a:gdLst/>
          <a:ahLst/>
          <a:cxnLst/>
          <a:rect l="0" t="0" r="0" b="0"/>
          <a:pathLst>
            <a:path>
              <a:moveTo>
                <a:pt x="205227" y="0"/>
              </a:moveTo>
              <a:lnTo>
                <a:pt x="205227" y="882870"/>
              </a:lnTo>
              <a:lnTo>
                <a:pt x="0" y="8828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178AC-569A-42C7-83F1-368F7EC1F803}">
      <dsp:nvSpPr>
        <dsp:cNvPr id="0" name=""/>
        <dsp:cNvSpPr/>
      </dsp:nvSpPr>
      <dsp:spPr>
        <a:xfrm>
          <a:off x="4123797" y="4978163"/>
          <a:ext cx="1698892" cy="757325"/>
        </a:xfrm>
        <a:custGeom>
          <a:avLst/>
          <a:gdLst/>
          <a:ahLst/>
          <a:cxnLst/>
          <a:rect l="0" t="0" r="0" b="0"/>
          <a:pathLst>
            <a:path>
              <a:moveTo>
                <a:pt x="1698892" y="757325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7AB78D-565A-485C-BE48-CB760118B887}">
      <dsp:nvSpPr>
        <dsp:cNvPr id="0" name=""/>
        <dsp:cNvSpPr/>
      </dsp:nvSpPr>
      <dsp:spPr>
        <a:xfrm>
          <a:off x="6123234" y="3636685"/>
          <a:ext cx="91440" cy="19145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68025" y="191451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4FA16-FEB4-4B72-9C5C-79E1D6D5AFA4}">
      <dsp:nvSpPr>
        <dsp:cNvPr id="0" name=""/>
        <dsp:cNvSpPr/>
      </dsp:nvSpPr>
      <dsp:spPr>
        <a:xfrm>
          <a:off x="6168954" y="2995522"/>
          <a:ext cx="1317185" cy="272591"/>
        </a:xfrm>
        <a:custGeom>
          <a:avLst/>
          <a:gdLst/>
          <a:ahLst/>
          <a:cxnLst/>
          <a:rect l="0" t="0" r="0" b="0"/>
          <a:pathLst>
            <a:path>
              <a:moveTo>
                <a:pt x="1317185" y="0"/>
              </a:moveTo>
              <a:lnTo>
                <a:pt x="1317185" y="195191"/>
              </a:lnTo>
              <a:lnTo>
                <a:pt x="0" y="195191"/>
              </a:lnTo>
              <a:lnTo>
                <a:pt x="0" y="27259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84BA7-6F6B-428D-B760-674A5B185E73}">
      <dsp:nvSpPr>
        <dsp:cNvPr id="0" name=""/>
        <dsp:cNvSpPr/>
      </dsp:nvSpPr>
      <dsp:spPr>
        <a:xfrm>
          <a:off x="7117568" y="2619804"/>
          <a:ext cx="737142" cy="375717"/>
        </a:xfrm>
        <a:prstGeom prst="rect">
          <a:avLst/>
        </a:prstGeom>
        <a:solidFill>
          <a:schemeClr val="tx1">
            <a:lumMod val="5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Черновые работы</a:t>
          </a:r>
        </a:p>
      </dsp:txBody>
      <dsp:txXfrm>
        <a:off x="7117568" y="2619804"/>
        <a:ext cx="737142" cy="375717"/>
      </dsp:txXfrm>
    </dsp:sp>
    <dsp:sp modelId="{4509ECB5-6CAC-4110-ABBE-1EB829DEBA2B}">
      <dsp:nvSpPr>
        <dsp:cNvPr id="0" name=""/>
        <dsp:cNvSpPr/>
      </dsp:nvSpPr>
      <dsp:spPr>
        <a:xfrm>
          <a:off x="5800383" y="3268114"/>
          <a:ext cx="737142" cy="368571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демонтаж</a:t>
          </a:r>
        </a:p>
      </dsp:txBody>
      <dsp:txXfrm>
        <a:off x="5800383" y="3268114"/>
        <a:ext cx="737142" cy="368571"/>
      </dsp:txXfrm>
    </dsp:sp>
    <dsp:sp modelId="{238D810F-06EF-4E39-BF8C-7714B0C3C285}">
      <dsp:nvSpPr>
        <dsp:cNvPr id="0" name=""/>
        <dsp:cNvSpPr/>
      </dsp:nvSpPr>
      <dsp:spPr>
        <a:xfrm>
          <a:off x="5454118" y="5366917"/>
          <a:ext cx="737142" cy="368571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</a:t>
          </a:r>
        </a:p>
      </dsp:txBody>
      <dsp:txXfrm>
        <a:off x="5454118" y="5366917"/>
        <a:ext cx="737142" cy="368571"/>
      </dsp:txXfrm>
    </dsp:sp>
    <dsp:sp modelId="{14862893-CFFA-49FA-8142-168BED213159}">
      <dsp:nvSpPr>
        <dsp:cNvPr id="0" name=""/>
        <dsp:cNvSpPr/>
      </dsp:nvSpPr>
      <dsp:spPr>
        <a:xfrm>
          <a:off x="3386654" y="4793877"/>
          <a:ext cx="737142" cy="368571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стены</a:t>
          </a:r>
        </a:p>
      </dsp:txBody>
      <dsp:txXfrm>
        <a:off x="3386654" y="4793877"/>
        <a:ext cx="737142" cy="368571"/>
      </dsp:txXfrm>
    </dsp:sp>
    <dsp:sp modelId="{B6BD93C5-0E64-4685-A7F8-190B3102D870}">
      <dsp:nvSpPr>
        <dsp:cNvPr id="0" name=""/>
        <dsp:cNvSpPr/>
      </dsp:nvSpPr>
      <dsp:spPr>
        <a:xfrm>
          <a:off x="2321093" y="5799317"/>
          <a:ext cx="1228905" cy="492002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Кирпич/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пазогребневые</a:t>
          </a: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блоки</a:t>
          </a:r>
        </a:p>
      </dsp:txBody>
      <dsp:txXfrm>
        <a:off x="2321093" y="5799317"/>
        <a:ext cx="1228905" cy="492002"/>
      </dsp:txXfrm>
    </dsp:sp>
    <dsp:sp modelId="{1932E0B8-1814-4BB9-B72A-307ED8D65B73}">
      <dsp:nvSpPr>
        <dsp:cNvPr id="0" name=""/>
        <dsp:cNvSpPr/>
      </dsp:nvSpPr>
      <dsp:spPr>
        <a:xfrm>
          <a:off x="3264082" y="6591421"/>
          <a:ext cx="869172" cy="474259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 лепного декора</a:t>
          </a:r>
        </a:p>
      </dsp:txBody>
      <dsp:txXfrm>
        <a:off x="3264082" y="6591421"/>
        <a:ext cx="869172" cy="474259"/>
      </dsp:txXfrm>
    </dsp:sp>
    <dsp:sp modelId="{F856328C-6A07-4E7C-ACC9-360F3FF50CA8}">
      <dsp:nvSpPr>
        <dsp:cNvPr id="0" name=""/>
        <dsp:cNvSpPr/>
      </dsp:nvSpPr>
      <dsp:spPr>
        <a:xfrm>
          <a:off x="2616034" y="7614615"/>
          <a:ext cx="992510" cy="490630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Подготовка к чистовой отделке</a:t>
          </a:r>
        </a:p>
      </dsp:txBody>
      <dsp:txXfrm>
        <a:off x="2616034" y="7614615"/>
        <a:ext cx="992510" cy="490630"/>
      </dsp:txXfrm>
    </dsp:sp>
    <dsp:sp modelId="{539A9A71-7019-44BA-8BD7-DD5EBE4DE4CB}">
      <dsp:nvSpPr>
        <dsp:cNvPr id="0" name=""/>
        <dsp:cNvSpPr/>
      </dsp:nvSpPr>
      <dsp:spPr>
        <a:xfrm>
          <a:off x="4192845" y="5858281"/>
          <a:ext cx="737142" cy="368571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ГКЛ</a:t>
          </a:r>
        </a:p>
      </dsp:txBody>
      <dsp:txXfrm>
        <a:off x="4192845" y="5858281"/>
        <a:ext cx="737142" cy="368571"/>
      </dsp:txXfrm>
    </dsp:sp>
    <dsp:sp modelId="{BEE1EB9F-8075-463C-A867-24E8318176D6}">
      <dsp:nvSpPr>
        <dsp:cNvPr id="0" name=""/>
        <dsp:cNvSpPr/>
      </dsp:nvSpPr>
      <dsp:spPr>
        <a:xfrm>
          <a:off x="6078573" y="5922748"/>
          <a:ext cx="737142" cy="368571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потолок</a:t>
          </a:r>
        </a:p>
      </dsp:txBody>
      <dsp:txXfrm>
        <a:off x="6078573" y="5922748"/>
        <a:ext cx="737142" cy="368571"/>
      </dsp:txXfrm>
    </dsp:sp>
    <dsp:sp modelId="{3F662687-1E17-4448-878C-60EC212A85B2}">
      <dsp:nvSpPr>
        <dsp:cNvPr id="0" name=""/>
        <dsp:cNvSpPr/>
      </dsp:nvSpPr>
      <dsp:spPr>
        <a:xfrm>
          <a:off x="4942799" y="6450432"/>
          <a:ext cx="737142" cy="368571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ГКЛ</a:t>
          </a:r>
        </a:p>
      </dsp:txBody>
      <dsp:txXfrm>
        <a:off x="4942799" y="6450432"/>
        <a:ext cx="737142" cy="368571"/>
      </dsp:txXfrm>
    </dsp:sp>
    <dsp:sp modelId="{1505E4E4-C268-4A27-9AEB-F2422DF43907}">
      <dsp:nvSpPr>
        <dsp:cNvPr id="0" name=""/>
        <dsp:cNvSpPr/>
      </dsp:nvSpPr>
      <dsp:spPr>
        <a:xfrm>
          <a:off x="5793601" y="7416936"/>
          <a:ext cx="863628" cy="486823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Монтаж лепного декора</a:t>
          </a:r>
        </a:p>
      </dsp:txBody>
      <dsp:txXfrm>
        <a:off x="5793601" y="7416936"/>
        <a:ext cx="863628" cy="486823"/>
      </dsp:txXfrm>
    </dsp:sp>
    <dsp:sp modelId="{B2453845-369D-40D7-A6A4-395431188847}">
      <dsp:nvSpPr>
        <dsp:cNvPr id="0" name=""/>
        <dsp:cNvSpPr/>
      </dsp:nvSpPr>
      <dsp:spPr>
        <a:xfrm>
          <a:off x="6829427" y="6452208"/>
          <a:ext cx="767800" cy="368571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штукатурка</a:t>
          </a:r>
        </a:p>
      </dsp:txBody>
      <dsp:txXfrm>
        <a:off x="6829427" y="6452208"/>
        <a:ext cx="767800" cy="368571"/>
      </dsp:txXfrm>
    </dsp:sp>
    <dsp:sp modelId="{D9891623-B4F4-46CE-B8BC-5952C1E2A663}">
      <dsp:nvSpPr>
        <dsp:cNvPr id="0" name=""/>
        <dsp:cNvSpPr/>
      </dsp:nvSpPr>
      <dsp:spPr>
        <a:xfrm>
          <a:off x="4645727" y="4573383"/>
          <a:ext cx="737142" cy="368571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пол</a:t>
          </a:r>
        </a:p>
      </dsp:txBody>
      <dsp:txXfrm>
        <a:off x="4645727" y="4573383"/>
        <a:ext cx="737142" cy="368571"/>
      </dsp:txXfrm>
    </dsp:sp>
    <dsp:sp modelId="{762D2F4B-89C8-40E1-B444-80BC76B86F77}">
      <dsp:nvSpPr>
        <dsp:cNvPr id="0" name=""/>
        <dsp:cNvSpPr/>
      </dsp:nvSpPr>
      <dsp:spPr>
        <a:xfrm>
          <a:off x="3973106" y="3895580"/>
          <a:ext cx="737142" cy="336682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стяжка</a:t>
          </a:r>
        </a:p>
      </dsp:txBody>
      <dsp:txXfrm>
        <a:off x="3973106" y="3895580"/>
        <a:ext cx="737142" cy="336682"/>
      </dsp:txXfrm>
    </dsp:sp>
    <dsp:sp modelId="{FF31EA64-A712-48D1-8068-633A9ACE251D}">
      <dsp:nvSpPr>
        <dsp:cNvPr id="0" name=""/>
        <dsp:cNvSpPr/>
      </dsp:nvSpPr>
      <dsp:spPr>
        <a:xfrm>
          <a:off x="7366295" y="5446580"/>
          <a:ext cx="737142" cy="368571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инженерия</a:t>
          </a:r>
        </a:p>
      </dsp:txBody>
      <dsp:txXfrm>
        <a:off x="7366295" y="5446580"/>
        <a:ext cx="737142" cy="368571"/>
      </dsp:txXfrm>
    </dsp:sp>
    <dsp:sp modelId="{E479A07E-5F08-4401-A3A3-9D90AE1D32FF}">
      <dsp:nvSpPr>
        <dsp:cNvPr id="0" name=""/>
        <dsp:cNvSpPr/>
      </dsp:nvSpPr>
      <dsp:spPr>
        <a:xfrm>
          <a:off x="8408320" y="6354625"/>
          <a:ext cx="737142" cy="36857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электрика</a:t>
          </a:r>
        </a:p>
      </dsp:txBody>
      <dsp:txXfrm>
        <a:off x="8408320" y="6354625"/>
        <a:ext cx="737142" cy="368571"/>
      </dsp:txXfrm>
    </dsp:sp>
    <dsp:sp modelId="{7A7A47C7-C74C-4BE2-955C-F0102A8219AD}">
      <dsp:nvSpPr>
        <dsp:cNvPr id="0" name=""/>
        <dsp:cNvSpPr/>
      </dsp:nvSpPr>
      <dsp:spPr>
        <a:xfrm>
          <a:off x="8653994" y="5552249"/>
          <a:ext cx="1004024" cy="36857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сантехника</a:t>
          </a:r>
        </a:p>
      </dsp:txBody>
      <dsp:txXfrm>
        <a:off x="8653994" y="5552249"/>
        <a:ext cx="1004024" cy="368571"/>
      </dsp:txXfrm>
    </dsp:sp>
    <dsp:sp modelId="{C5EB80A8-190B-4192-8C40-DD11F2C94C33}">
      <dsp:nvSpPr>
        <dsp:cNvPr id="0" name=""/>
        <dsp:cNvSpPr/>
      </dsp:nvSpPr>
      <dsp:spPr>
        <a:xfrm>
          <a:off x="8228037" y="4881553"/>
          <a:ext cx="951429" cy="36857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вентиляция</a:t>
          </a:r>
        </a:p>
      </dsp:txBody>
      <dsp:txXfrm>
        <a:off x="8228037" y="4881553"/>
        <a:ext cx="951429" cy="368571"/>
      </dsp:txXfrm>
    </dsp:sp>
    <dsp:sp modelId="{2EE95707-2424-4721-87F3-A731EB422AD4}">
      <dsp:nvSpPr>
        <dsp:cNvPr id="0" name=""/>
        <dsp:cNvSpPr/>
      </dsp:nvSpPr>
      <dsp:spPr>
        <a:xfrm>
          <a:off x="8448052" y="3623586"/>
          <a:ext cx="737142" cy="368571"/>
        </a:xfrm>
        <a:prstGeom prst="rect">
          <a:avLst/>
        </a:prstGeom>
        <a:solidFill>
          <a:schemeClr val="tx1">
            <a:lumMod val="85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Чистовые</a:t>
          </a:r>
          <a:r>
            <a:rPr lang="ru-RU" sz="800" kern="1200" dirty="0"/>
            <a:t> </a:t>
          </a:r>
          <a:r>
            <a:rPr lang="ru-RU" sz="1100" kern="1200" dirty="0">
              <a:latin typeface="Arial" panose="020B0604020202020204" pitchFamily="34" charset="0"/>
              <a:cs typeface="Arial" panose="020B0604020202020204" pitchFamily="34" charset="0"/>
            </a:rPr>
            <a:t>работы</a:t>
          </a:r>
        </a:p>
      </dsp:txBody>
      <dsp:txXfrm>
        <a:off x="8448052" y="3623586"/>
        <a:ext cx="737142" cy="368571"/>
      </dsp:txXfrm>
    </dsp:sp>
    <dsp:sp modelId="{116EFB11-984C-4921-B0E4-83CE304D34BC}">
      <dsp:nvSpPr>
        <dsp:cNvPr id="0" name=""/>
        <dsp:cNvSpPr/>
      </dsp:nvSpPr>
      <dsp:spPr>
        <a:xfrm>
          <a:off x="7317422" y="4074765"/>
          <a:ext cx="1074576" cy="597678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Нанесение финишных покрытий стен</a:t>
          </a:r>
        </a:p>
      </dsp:txBody>
      <dsp:txXfrm>
        <a:off x="7317422" y="4074765"/>
        <a:ext cx="1074576" cy="597678"/>
      </dsp:txXfrm>
    </dsp:sp>
    <dsp:sp modelId="{3AA0B69C-D3EE-45DD-AFAA-4665747BB1C3}">
      <dsp:nvSpPr>
        <dsp:cNvPr id="0" name=""/>
        <dsp:cNvSpPr/>
      </dsp:nvSpPr>
      <dsp:spPr>
        <a:xfrm>
          <a:off x="8187435" y="2872545"/>
          <a:ext cx="737142" cy="368571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Укладка пола</a:t>
          </a:r>
        </a:p>
      </dsp:txBody>
      <dsp:txXfrm>
        <a:off x="8187435" y="2872545"/>
        <a:ext cx="737142" cy="368571"/>
      </dsp:txXfrm>
    </dsp:sp>
    <dsp:sp modelId="{4EFC996B-5A13-49CA-A0D7-EB141E98670F}">
      <dsp:nvSpPr>
        <dsp:cNvPr id="0" name=""/>
        <dsp:cNvSpPr/>
      </dsp:nvSpPr>
      <dsp:spPr>
        <a:xfrm>
          <a:off x="9289367" y="2769669"/>
          <a:ext cx="1155515" cy="569298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Натяжной потолок/покраска потолка</a:t>
          </a:r>
        </a:p>
      </dsp:txBody>
      <dsp:txXfrm>
        <a:off x="9289367" y="2769669"/>
        <a:ext cx="1155515" cy="569298"/>
      </dsp:txXfrm>
    </dsp:sp>
    <dsp:sp modelId="{C5BC0D56-A4F3-4EBE-9675-21D671A04308}">
      <dsp:nvSpPr>
        <dsp:cNvPr id="0" name=""/>
        <dsp:cNvSpPr/>
      </dsp:nvSpPr>
      <dsp:spPr>
        <a:xfrm>
          <a:off x="9622732" y="3763934"/>
          <a:ext cx="737142" cy="368571"/>
        </a:xfrm>
        <a:prstGeom prst="rect">
          <a:avLst/>
        </a:prstGeom>
        <a:solidFill>
          <a:srgbClr val="FFC00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инженерия</a:t>
          </a:r>
        </a:p>
      </dsp:txBody>
      <dsp:txXfrm>
        <a:off x="9622732" y="3763934"/>
        <a:ext cx="737142" cy="368571"/>
      </dsp:txXfrm>
    </dsp:sp>
    <dsp:sp modelId="{68C05CBA-9AF9-426B-8B6C-BAFD9F2257DD}">
      <dsp:nvSpPr>
        <dsp:cNvPr id="0" name=""/>
        <dsp:cNvSpPr/>
      </dsp:nvSpPr>
      <dsp:spPr>
        <a:xfrm>
          <a:off x="12051897" y="3159411"/>
          <a:ext cx="737142" cy="36857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электрика</a:t>
          </a:r>
        </a:p>
      </dsp:txBody>
      <dsp:txXfrm>
        <a:off x="12051897" y="3159411"/>
        <a:ext cx="737142" cy="368571"/>
      </dsp:txXfrm>
    </dsp:sp>
    <dsp:sp modelId="{758BBFEB-7E40-4DF1-8F23-249C5483FBD0}">
      <dsp:nvSpPr>
        <dsp:cNvPr id="0" name=""/>
        <dsp:cNvSpPr/>
      </dsp:nvSpPr>
      <dsp:spPr>
        <a:xfrm>
          <a:off x="11098646" y="2705018"/>
          <a:ext cx="811520" cy="36857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сантехника</a:t>
          </a:r>
        </a:p>
      </dsp:txBody>
      <dsp:txXfrm>
        <a:off x="11098646" y="2705018"/>
        <a:ext cx="811520" cy="368571"/>
      </dsp:txXfrm>
    </dsp:sp>
    <dsp:sp modelId="{672BF33A-52B2-421F-9BB4-FB69D3F74A30}">
      <dsp:nvSpPr>
        <dsp:cNvPr id="0" name=""/>
        <dsp:cNvSpPr/>
      </dsp:nvSpPr>
      <dsp:spPr>
        <a:xfrm>
          <a:off x="11237126" y="3848599"/>
          <a:ext cx="737142" cy="431438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другое</a:t>
          </a:r>
        </a:p>
      </dsp:txBody>
      <dsp:txXfrm>
        <a:off x="11237126" y="3848599"/>
        <a:ext cx="737142" cy="431438"/>
      </dsp:txXfrm>
    </dsp:sp>
    <dsp:sp modelId="{23FD5BFA-238D-4ABE-B529-F518D5EA873C}">
      <dsp:nvSpPr>
        <dsp:cNvPr id="0" name=""/>
        <dsp:cNvSpPr/>
      </dsp:nvSpPr>
      <dsp:spPr>
        <a:xfrm>
          <a:off x="10689300" y="5419582"/>
          <a:ext cx="962287" cy="368571"/>
        </a:xfrm>
        <a:prstGeom prst="rect">
          <a:avLst/>
        </a:prstGeom>
        <a:solidFill>
          <a:srgbClr val="92D050"/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Наполнение интерьера</a:t>
          </a:r>
        </a:p>
      </dsp:txBody>
      <dsp:txXfrm>
        <a:off x="10689300" y="5419582"/>
        <a:ext cx="962287" cy="368571"/>
      </dsp:txXfrm>
    </dsp:sp>
    <dsp:sp modelId="{279D69A9-C078-41C2-9D07-C66D1BD50125}">
      <dsp:nvSpPr>
        <dsp:cNvPr id="0" name=""/>
        <dsp:cNvSpPr/>
      </dsp:nvSpPr>
      <dsp:spPr>
        <a:xfrm>
          <a:off x="11624568" y="4744275"/>
          <a:ext cx="737142" cy="3685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мебель</a:t>
          </a:r>
        </a:p>
      </dsp:txBody>
      <dsp:txXfrm>
        <a:off x="11624568" y="4744275"/>
        <a:ext cx="737142" cy="368571"/>
      </dsp:txXfrm>
    </dsp:sp>
    <dsp:sp modelId="{4EFC8263-02E5-4427-AF3B-8F5926DF9A61}">
      <dsp:nvSpPr>
        <dsp:cNvPr id="0" name=""/>
        <dsp:cNvSpPr/>
      </dsp:nvSpPr>
      <dsp:spPr>
        <a:xfrm>
          <a:off x="10861294" y="6349764"/>
          <a:ext cx="737142" cy="39556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свет</a:t>
          </a:r>
        </a:p>
      </dsp:txBody>
      <dsp:txXfrm>
        <a:off x="10861294" y="6349764"/>
        <a:ext cx="737142" cy="395569"/>
      </dsp:txXfrm>
    </dsp:sp>
    <dsp:sp modelId="{141D846D-3D17-4D93-AD8B-E176362425B3}">
      <dsp:nvSpPr>
        <dsp:cNvPr id="0" name=""/>
        <dsp:cNvSpPr/>
      </dsp:nvSpPr>
      <dsp:spPr>
        <a:xfrm>
          <a:off x="12490961" y="5468086"/>
          <a:ext cx="1064949" cy="3685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декорирование</a:t>
          </a:r>
        </a:p>
      </dsp:txBody>
      <dsp:txXfrm>
        <a:off x="12490961" y="5468086"/>
        <a:ext cx="1064949" cy="3685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E12E7-7AAD-4182-9DA1-05F28AB4AB30}">
      <dsp:nvSpPr>
        <dsp:cNvPr id="0" name=""/>
        <dsp:cNvSpPr/>
      </dsp:nvSpPr>
      <dsp:spPr>
        <a:xfrm>
          <a:off x="10331154" y="313674"/>
          <a:ext cx="312436" cy="257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2436" y="25709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95B7E-6187-4C1B-8D42-EFCBE98D5ACD}">
      <dsp:nvSpPr>
        <dsp:cNvPr id="0" name=""/>
        <dsp:cNvSpPr/>
      </dsp:nvSpPr>
      <dsp:spPr>
        <a:xfrm>
          <a:off x="10331154" y="313674"/>
          <a:ext cx="981227" cy="619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3762"/>
              </a:lnTo>
              <a:lnTo>
                <a:pt x="981227" y="553762"/>
              </a:lnTo>
              <a:lnTo>
                <a:pt x="981227" y="6193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F5564-8D8C-4913-B62D-3B5293C687E4}">
      <dsp:nvSpPr>
        <dsp:cNvPr id="0" name=""/>
        <dsp:cNvSpPr/>
      </dsp:nvSpPr>
      <dsp:spPr>
        <a:xfrm>
          <a:off x="9229034" y="5401800"/>
          <a:ext cx="276083" cy="267981"/>
        </a:xfrm>
        <a:custGeom>
          <a:avLst/>
          <a:gdLst/>
          <a:ahLst/>
          <a:cxnLst/>
          <a:rect l="0" t="0" r="0" b="0"/>
          <a:pathLst>
            <a:path>
              <a:moveTo>
                <a:pt x="276083" y="0"/>
              </a:moveTo>
              <a:lnTo>
                <a:pt x="0" y="267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A8762-48FF-4D8C-B627-AB0D1178408E}">
      <dsp:nvSpPr>
        <dsp:cNvPr id="0" name=""/>
        <dsp:cNvSpPr/>
      </dsp:nvSpPr>
      <dsp:spPr>
        <a:xfrm>
          <a:off x="9676681" y="4909472"/>
          <a:ext cx="140859" cy="336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0859" y="3361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0A0F5B-0556-4269-9283-F11ECEC7D30E}">
      <dsp:nvSpPr>
        <dsp:cNvPr id="0" name=""/>
        <dsp:cNvSpPr/>
      </dsp:nvSpPr>
      <dsp:spPr>
        <a:xfrm>
          <a:off x="10160714" y="3345680"/>
          <a:ext cx="1539320" cy="1267530"/>
        </a:xfrm>
        <a:custGeom>
          <a:avLst/>
          <a:gdLst/>
          <a:ahLst/>
          <a:cxnLst/>
          <a:rect l="0" t="0" r="0" b="0"/>
          <a:pathLst>
            <a:path>
              <a:moveTo>
                <a:pt x="1539320" y="0"/>
              </a:moveTo>
              <a:lnTo>
                <a:pt x="1539320" y="1267530"/>
              </a:lnTo>
              <a:lnTo>
                <a:pt x="0" y="126753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6D4AA1-C7D0-4BB2-B598-2F2B726C949B}">
      <dsp:nvSpPr>
        <dsp:cNvPr id="0" name=""/>
        <dsp:cNvSpPr/>
      </dsp:nvSpPr>
      <dsp:spPr>
        <a:xfrm>
          <a:off x="8610252" y="3138920"/>
          <a:ext cx="27773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50546"/>
              </a:lnTo>
              <a:lnTo>
                <a:pt x="2777358" y="5054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93035-9F9F-415B-8CC6-098CE9E0A65C}">
      <dsp:nvSpPr>
        <dsp:cNvPr id="0" name=""/>
        <dsp:cNvSpPr/>
      </dsp:nvSpPr>
      <dsp:spPr>
        <a:xfrm>
          <a:off x="7891708" y="4004839"/>
          <a:ext cx="1296754" cy="625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688"/>
              </a:lnTo>
              <a:lnTo>
                <a:pt x="1296754" y="625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681ED8-D44A-4DEC-86AE-B28E8343506D}">
      <dsp:nvSpPr>
        <dsp:cNvPr id="0" name=""/>
        <dsp:cNvSpPr/>
      </dsp:nvSpPr>
      <dsp:spPr>
        <a:xfrm>
          <a:off x="9710211" y="3187518"/>
          <a:ext cx="1684610" cy="753139"/>
        </a:xfrm>
        <a:custGeom>
          <a:avLst/>
          <a:gdLst/>
          <a:ahLst/>
          <a:cxnLst/>
          <a:rect l="0" t="0" r="0" b="0"/>
          <a:pathLst>
            <a:path>
              <a:moveTo>
                <a:pt x="0" y="753139"/>
              </a:moveTo>
              <a:lnTo>
                <a:pt x="1684610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D3260A-63DE-4F17-8983-E3468E6A96A9}">
      <dsp:nvSpPr>
        <dsp:cNvPr id="0" name=""/>
        <dsp:cNvSpPr/>
      </dsp:nvSpPr>
      <dsp:spPr>
        <a:xfrm>
          <a:off x="7891708" y="3746084"/>
          <a:ext cx="1139192" cy="258754"/>
        </a:xfrm>
        <a:custGeom>
          <a:avLst/>
          <a:gdLst/>
          <a:ahLst/>
          <a:cxnLst/>
          <a:rect l="0" t="0" r="0" b="0"/>
          <a:pathLst>
            <a:path>
              <a:moveTo>
                <a:pt x="0" y="258754"/>
              </a:moveTo>
              <a:lnTo>
                <a:pt x="1139192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0A4F62-242B-49D3-9743-651C35762FCF}">
      <dsp:nvSpPr>
        <dsp:cNvPr id="0" name=""/>
        <dsp:cNvSpPr/>
      </dsp:nvSpPr>
      <dsp:spPr>
        <a:xfrm>
          <a:off x="8470758" y="3184640"/>
          <a:ext cx="139494" cy="593534"/>
        </a:xfrm>
        <a:custGeom>
          <a:avLst/>
          <a:gdLst/>
          <a:ahLst/>
          <a:cxnLst/>
          <a:rect l="0" t="0" r="0" b="0"/>
          <a:pathLst>
            <a:path>
              <a:moveTo>
                <a:pt x="139494" y="0"/>
              </a:moveTo>
              <a:lnTo>
                <a:pt x="139494" y="593534"/>
              </a:lnTo>
              <a:lnTo>
                <a:pt x="0" y="593534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E8B836-83EF-4B15-9DB7-46E666E9DA81}">
      <dsp:nvSpPr>
        <dsp:cNvPr id="0" name=""/>
        <dsp:cNvSpPr/>
      </dsp:nvSpPr>
      <dsp:spPr>
        <a:xfrm>
          <a:off x="8610252" y="2480417"/>
          <a:ext cx="1122184" cy="704223"/>
        </a:xfrm>
        <a:custGeom>
          <a:avLst/>
          <a:gdLst/>
          <a:ahLst/>
          <a:cxnLst/>
          <a:rect l="0" t="0" r="0" b="0"/>
          <a:pathLst>
            <a:path>
              <a:moveTo>
                <a:pt x="0" y="704223"/>
              </a:moveTo>
              <a:lnTo>
                <a:pt x="1122184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B94C1-2B97-414F-AFEB-94A378D7E30E}">
      <dsp:nvSpPr>
        <dsp:cNvPr id="0" name=""/>
        <dsp:cNvSpPr/>
      </dsp:nvSpPr>
      <dsp:spPr>
        <a:xfrm>
          <a:off x="7093907" y="2608680"/>
          <a:ext cx="1097583" cy="359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95"/>
              </a:lnTo>
              <a:lnTo>
                <a:pt x="1097583" y="35909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4050C-4D59-46DB-8C04-8554E357339C}">
      <dsp:nvSpPr>
        <dsp:cNvPr id="0" name=""/>
        <dsp:cNvSpPr/>
      </dsp:nvSpPr>
      <dsp:spPr>
        <a:xfrm>
          <a:off x="4081944" y="3543597"/>
          <a:ext cx="3264015" cy="248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169"/>
              </a:lnTo>
              <a:lnTo>
                <a:pt x="3264015" y="24816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2EF14A-F5A7-401C-B4E0-12A1BBF0A0B4}">
      <dsp:nvSpPr>
        <dsp:cNvPr id="0" name=""/>
        <dsp:cNvSpPr/>
      </dsp:nvSpPr>
      <dsp:spPr>
        <a:xfrm>
          <a:off x="4497465" y="3186221"/>
          <a:ext cx="811090" cy="118957"/>
        </a:xfrm>
        <a:custGeom>
          <a:avLst/>
          <a:gdLst/>
          <a:ahLst/>
          <a:cxnLst/>
          <a:rect l="0" t="0" r="0" b="0"/>
          <a:pathLst>
            <a:path>
              <a:moveTo>
                <a:pt x="811090" y="0"/>
              </a:moveTo>
              <a:lnTo>
                <a:pt x="811090" y="118957"/>
              </a:lnTo>
              <a:lnTo>
                <a:pt x="0" y="11895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84232-5935-4F97-A142-8EF056062538}">
      <dsp:nvSpPr>
        <dsp:cNvPr id="0" name=""/>
        <dsp:cNvSpPr/>
      </dsp:nvSpPr>
      <dsp:spPr>
        <a:xfrm>
          <a:off x="5861762" y="2608680"/>
          <a:ext cx="1232145" cy="348815"/>
        </a:xfrm>
        <a:custGeom>
          <a:avLst/>
          <a:gdLst/>
          <a:ahLst/>
          <a:cxnLst/>
          <a:rect l="0" t="0" r="0" b="0"/>
          <a:pathLst>
            <a:path>
              <a:moveTo>
                <a:pt x="1232145" y="0"/>
              </a:moveTo>
              <a:lnTo>
                <a:pt x="1232145" y="348815"/>
              </a:lnTo>
              <a:lnTo>
                <a:pt x="0" y="34881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E69F8-5FB3-4B5B-800E-58A2655A7A50}">
      <dsp:nvSpPr>
        <dsp:cNvPr id="0" name=""/>
        <dsp:cNvSpPr/>
      </dsp:nvSpPr>
      <dsp:spPr>
        <a:xfrm>
          <a:off x="5500612" y="2013271"/>
          <a:ext cx="1224396" cy="3503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376"/>
              </a:lnTo>
              <a:lnTo>
                <a:pt x="1224396" y="350376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E26E5-9E36-4877-B28C-3101AA692B98}">
      <dsp:nvSpPr>
        <dsp:cNvPr id="0" name=""/>
        <dsp:cNvSpPr/>
      </dsp:nvSpPr>
      <dsp:spPr>
        <a:xfrm>
          <a:off x="4155988" y="2013271"/>
          <a:ext cx="1344624" cy="372761"/>
        </a:xfrm>
        <a:custGeom>
          <a:avLst/>
          <a:gdLst/>
          <a:ahLst/>
          <a:cxnLst/>
          <a:rect l="0" t="0" r="0" b="0"/>
          <a:pathLst>
            <a:path>
              <a:moveTo>
                <a:pt x="1344624" y="0"/>
              </a:moveTo>
              <a:lnTo>
                <a:pt x="1344624" y="372761"/>
              </a:lnTo>
              <a:lnTo>
                <a:pt x="0" y="37276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FF2959-6262-491F-976C-B5C52BF56058}">
      <dsp:nvSpPr>
        <dsp:cNvPr id="0" name=""/>
        <dsp:cNvSpPr/>
      </dsp:nvSpPr>
      <dsp:spPr>
        <a:xfrm>
          <a:off x="5920829" y="1457525"/>
          <a:ext cx="4298789" cy="313127"/>
        </a:xfrm>
        <a:custGeom>
          <a:avLst/>
          <a:gdLst/>
          <a:ahLst/>
          <a:cxnLst/>
          <a:rect l="0" t="0" r="0" b="0"/>
          <a:pathLst>
            <a:path>
              <a:moveTo>
                <a:pt x="4298789" y="0"/>
              </a:moveTo>
              <a:lnTo>
                <a:pt x="4298789" y="313127"/>
              </a:lnTo>
              <a:lnTo>
                <a:pt x="0" y="313127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FD7A6A-2998-4180-87F5-4A820D8D04F4}">
      <dsp:nvSpPr>
        <dsp:cNvPr id="0" name=""/>
        <dsp:cNvSpPr/>
      </dsp:nvSpPr>
      <dsp:spPr>
        <a:xfrm>
          <a:off x="10219619" y="313674"/>
          <a:ext cx="111535" cy="619371"/>
        </a:xfrm>
        <a:custGeom>
          <a:avLst/>
          <a:gdLst/>
          <a:ahLst/>
          <a:cxnLst/>
          <a:rect l="0" t="0" r="0" b="0"/>
          <a:pathLst>
            <a:path>
              <a:moveTo>
                <a:pt x="111535" y="0"/>
              </a:moveTo>
              <a:lnTo>
                <a:pt x="111535" y="553762"/>
              </a:lnTo>
              <a:lnTo>
                <a:pt x="0" y="553762"/>
              </a:lnTo>
              <a:lnTo>
                <a:pt x="0" y="6193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F34DC-4DE3-47B8-86FA-FBE1F5980C3A}">
      <dsp:nvSpPr>
        <dsp:cNvPr id="0" name=""/>
        <dsp:cNvSpPr/>
      </dsp:nvSpPr>
      <dsp:spPr>
        <a:xfrm>
          <a:off x="9238391" y="313674"/>
          <a:ext cx="1092763" cy="619371"/>
        </a:xfrm>
        <a:custGeom>
          <a:avLst/>
          <a:gdLst/>
          <a:ahLst/>
          <a:cxnLst/>
          <a:rect l="0" t="0" r="0" b="0"/>
          <a:pathLst>
            <a:path>
              <a:moveTo>
                <a:pt x="1092763" y="0"/>
              </a:moveTo>
              <a:lnTo>
                <a:pt x="1092763" y="553762"/>
              </a:lnTo>
              <a:lnTo>
                <a:pt x="0" y="553762"/>
              </a:lnTo>
              <a:lnTo>
                <a:pt x="0" y="61937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DEE5F-FFEB-483E-9F2A-E85A7370510B}">
      <dsp:nvSpPr>
        <dsp:cNvPr id="0" name=""/>
        <dsp:cNvSpPr/>
      </dsp:nvSpPr>
      <dsp:spPr>
        <a:xfrm>
          <a:off x="9527565" y="1250"/>
          <a:ext cx="1607179" cy="312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Отделочные работы</a:t>
          </a:r>
        </a:p>
      </dsp:txBody>
      <dsp:txXfrm>
        <a:off x="9527565" y="1250"/>
        <a:ext cx="1607179" cy="312424"/>
      </dsp:txXfrm>
    </dsp:sp>
    <dsp:sp modelId="{E4099D2C-62B9-42C5-9F2B-1AE378E4C6DE}">
      <dsp:nvSpPr>
        <dsp:cNvPr id="0" name=""/>
        <dsp:cNvSpPr/>
      </dsp:nvSpPr>
      <dsp:spPr>
        <a:xfrm>
          <a:off x="8844224" y="933046"/>
          <a:ext cx="788333" cy="3116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Демонтаж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8844224" y="933046"/>
        <a:ext cx="788333" cy="311699"/>
      </dsp:txXfrm>
    </dsp:sp>
    <dsp:sp modelId="{F5EFC1B0-26F2-4E21-87B9-2D6310B4641A}">
      <dsp:nvSpPr>
        <dsp:cNvPr id="0" name=""/>
        <dsp:cNvSpPr/>
      </dsp:nvSpPr>
      <dsp:spPr>
        <a:xfrm>
          <a:off x="9763776" y="933046"/>
          <a:ext cx="911685" cy="5244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Возводимые перегородки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763776" y="933046"/>
        <a:ext cx="911685" cy="524479"/>
      </dsp:txXfrm>
    </dsp:sp>
    <dsp:sp modelId="{CCA1A0C5-8428-48B9-9BB6-113ADDDE4B8B}">
      <dsp:nvSpPr>
        <dsp:cNvPr id="0" name=""/>
        <dsp:cNvSpPr/>
      </dsp:nvSpPr>
      <dsp:spPr>
        <a:xfrm>
          <a:off x="5080396" y="1528033"/>
          <a:ext cx="840433" cy="4852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latin typeface="Trebuchet MS" panose="020B0603020202020204"/>
              <a:ea typeface="+mn-ea"/>
              <a:cs typeface="+mn-cs"/>
            </a:rPr>
            <a:t>Штукатурка стен и потолка</a:t>
          </a:r>
        </a:p>
      </dsp:txBody>
      <dsp:txXfrm>
        <a:off x="5080396" y="1528033"/>
        <a:ext cx="840433" cy="485238"/>
      </dsp:txXfrm>
    </dsp:sp>
    <dsp:sp modelId="{610D44D5-18E7-41CE-89D4-00F4B0113A6B}">
      <dsp:nvSpPr>
        <dsp:cNvPr id="0" name=""/>
        <dsp:cNvSpPr/>
      </dsp:nvSpPr>
      <dsp:spPr>
        <a:xfrm>
          <a:off x="3187011" y="2127578"/>
          <a:ext cx="968977" cy="5169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Г/И полов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3187011" y="2127578"/>
        <a:ext cx="968977" cy="516909"/>
      </dsp:txXfrm>
    </dsp:sp>
    <dsp:sp modelId="{B701F7AB-8D97-431C-9C62-B55B3784B1DA}">
      <dsp:nvSpPr>
        <dsp:cNvPr id="0" name=""/>
        <dsp:cNvSpPr/>
      </dsp:nvSpPr>
      <dsp:spPr>
        <a:xfrm>
          <a:off x="6725009" y="2118614"/>
          <a:ext cx="737796" cy="4900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Монтаж стяжек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6725009" y="2118614"/>
        <a:ext cx="737796" cy="490065"/>
      </dsp:txXfrm>
    </dsp:sp>
    <dsp:sp modelId="{70FAD8E9-DFF5-4D40-B5B3-77FAA0C51F38}">
      <dsp:nvSpPr>
        <dsp:cNvPr id="0" name=""/>
        <dsp:cNvSpPr/>
      </dsp:nvSpPr>
      <dsp:spPr>
        <a:xfrm>
          <a:off x="4755349" y="2728770"/>
          <a:ext cx="1106413" cy="4574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Плиточные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4755349" y="2728770"/>
        <a:ext cx="1106413" cy="457451"/>
      </dsp:txXfrm>
    </dsp:sp>
    <dsp:sp modelId="{57805B44-FDBB-464D-8053-404649FA8015}">
      <dsp:nvSpPr>
        <dsp:cNvPr id="0" name=""/>
        <dsp:cNvSpPr/>
      </dsp:nvSpPr>
      <dsp:spPr>
        <a:xfrm>
          <a:off x="3666423" y="3066760"/>
          <a:ext cx="831042" cy="4768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Установка С/Т приборов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3666423" y="3066760"/>
        <a:ext cx="831042" cy="476837"/>
      </dsp:txXfrm>
    </dsp:sp>
    <dsp:sp modelId="{32991953-9BB2-4C85-848B-09C3E13EDDF0}">
      <dsp:nvSpPr>
        <dsp:cNvPr id="0" name=""/>
        <dsp:cNvSpPr/>
      </dsp:nvSpPr>
      <dsp:spPr>
        <a:xfrm>
          <a:off x="7345959" y="3607579"/>
          <a:ext cx="1081856" cy="3683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7345959" y="3607579"/>
        <a:ext cx="1081856" cy="368376"/>
      </dsp:txXfrm>
    </dsp:sp>
    <dsp:sp modelId="{98C8E3C5-6C1C-4BC4-9336-BBFFD03C7CD9}">
      <dsp:nvSpPr>
        <dsp:cNvPr id="0" name=""/>
        <dsp:cNvSpPr/>
      </dsp:nvSpPr>
      <dsp:spPr>
        <a:xfrm>
          <a:off x="8191491" y="2750911"/>
          <a:ext cx="837522" cy="4337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Шпотлевка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8191491" y="2750911"/>
        <a:ext cx="837522" cy="433729"/>
      </dsp:txXfrm>
    </dsp:sp>
    <dsp:sp modelId="{C47A1467-59B5-489F-A4BE-BC691962483F}">
      <dsp:nvSpPr>
        <dsp:cNvPr id="0" name=""/>
        <dsp:cNvSpPr/>
      </dsp:nvSpPr>
      <dsp:spPr>
        <a:xfrm>
          <a:off x="9395459" y="2480417"/>
          <a:ext cx="673955" cy="465274"/>
        </a:xfrm>
        <a:prstGeom prst="rect">
          <a:avLst/>
        </a:prstGeom>
        <a:solidFill>
          <a:prstClr val="white">
            <a:hueOff val="0"/>
            <a:satOff val="0"/>
            <a:lumOff val="0"/>
            <a:alphaOff val="0"/>
          </a:prstClr>
        </a:solidFill>
        <a:ln w="12700" cap="flat" cmpd="sng" algn="ctr">
          <a:solidFill>
            <a:prstClr val="black">
              <a:shade val="80000"/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rebuchet MS" panose="020B0603020202020204"/>
              <a:ea typeface="+mn-ea"/>
              <a:cs typeface="+mn-cs"/>
            </a:rPr>
            <a:t>Монтаж потолков ГКЛ</a:t>
          </a:r>
          <a:endParaRPr lang="ru-RU" sz="11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9395459" y="2480417"/>
        <a:ext cx="673955" cy="465274"/>
      </dsp:txXfrm>
    </dsp:sp>
    <dsp:sp modelId="{FFAA11D7-D2CF-4388-BD08-D30F03EDB368}">
      <dsp:nvSpPr>
        <dsp:cNvPr id="0" name=""/>
        <dsp:cNvSpPr/>
      </dsp:nvSpPr>
      <dsp:spPr>
        <a:xfrm>
          <a:off x="7312658" y="3551511"/>
          <a:ext cx="1158100" cy="4533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Покраска Стен и потолка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7312658" y="3551511"/>
        <a:ext cx="1158100" cy="453327"/>
      </dsp:txXfrm>
    </dsp:sp>
    <dsp:sp modelId="{92F49535-73D3-459F-94EC-D86FD29E0877}">
      <dsp:nvSpPr>
        <dsp:cNvPr id="0" name=""/>
        <dsp:cNvSpPr/>
      </dsp:nvSpPr>
      <dsp:spPr>
        <a:xfrm>
          <a:off x="9030901" y="3551511"/>
          <a:ext cx="1358620" cy="3891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Устройство эл.розеток и выкл.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030901" y="3551511"/>
        <a:ext cx="1358620" cy="389146"/>
      </dsp:txXfrm>
    </dsp:sp>
    <dsp:sp modelId="{0B1A13E3-4E82-4460-AC5B-B844268D0028}">
      <dsp:nvSpPr>
        <dsp:cNvPr id="0" name=""/>
        <dsp:cNvSpPr/>
      </dsp:nvSpPr>
      <dsp:spPr>
        <a:xfrm>
          <a:off x="11394821" y="3031306"/>
          <a:ext cx="624848" cy="312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Обои</a:t>
          </a:r>
        </a:p>
      </dsp:txBody>
      <dsp:txXfrm>
        <a:off x="11394821" y="3031306"/>
        <a:ext cx="624848" cy="312424"/>
      </dsp:txXfrm>
    </dsp:sp>
    <dsp:sp modelId="{A2FD3353-1B8C-4D0E-B025-15ECE202F611}">
      <dsp:nvSpPr>
        <dsp:cNvPr id="0" name=""/>
        <dsp:cNvSpPr/>
      </dsp:nvSpPr>
      <dsp:spPr>
        <a:xfrm>
          <a:off x="9188462" y="4343703"/>
          <a:ext cx="948063" cy="573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9188462" y="4343703"/>
        <a:ext cx="948063" cy="573648"/>
      </dsp:txXfrm>
    </dsp:sp>
    <dsp:sp modelId="{52872D32-0658-41DD-A5A0-D1DA7AACD592}">
      <dsp:nvSpPr>
        <dsp:cNvPr id="0" name=""/>
        <dsp:cNvSpPr/>
      </dsp:nvSpPr>
      <dsp:spPr>
        <a:xfrm>
          <a:off x="11387611" y="3033255"/>
          <a:ext cx="624848" cy="312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Обои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11387611" y="3033255"/>
        <a:ext cx="624848" cy="312424"/>
      </dsp:txXfrm>
    </dsp:sp>
    <dsp:sp modelId="{80F1FCD5-16A6-4343-B242-FA451A1F9BFC}">
      <dsp:nvSpPr>
        <dsp:cNvPr id="0" name=""/>
        <dsp:cNvSpPr/>
      </dsp:nvSpPr>
      <dsp:spPr>
        <a:xfrm>
          <a:off x="9192649" y="4316947"/>
          <a:ext cx="968065" cy="59252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Укладка напольного покрытия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192649" y="4316947"/>
        <a:ext cx="968065" cy="592525"/>
      </dsp:txXfrm>
    </dsp:sp>
    <dsp:sp modelId="{FD3B6C5C-CFB9-4CF2-B856-7E7E543FAAE6}">
      <dsp:nvSpPr>
        <dsp:cNvPr id="0" name=""/>
        <dsp:cNvSpPr/>
      </dsp:nvSpPr>
      <dsp:spPr>
        <a:xfrm>
          <a:off x="9192693" y="5089376"/>
          <a:ext cx="624848" cy="312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Плинтус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192693" y="5089376"/>
        <a:ext cx="624848" cy="312424"/>
      </dsp:txXfrm>
    </dsp:sp>
    <dsp:sp modelId="{055D9EBC-C3B2-4046-B2F6-806B9AA7C15D}">
      <dsp:nvSpPr>
        <dsp:cNvPr id="0" name=""/>
        <dsp:cNvSpPr/>
      </dsp:nvSpPr>
      <dsp:spPr>
        <a:xfrm>
          <a:off x="9229034" y="5513570"/>
          <a:ext cx="624848" cy="3124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Мебель/ Свет</a:t>
          </a:r>
        </a:p>
      </dsp:txBody>
      <dsp:txXfrm>
        <a:off x="9229034" y="5513570"/>
        <a:ext cx="624848" cy="312424"/>
      </dsp:txXfrm>
    </dsp:sp>
    <dsp:sp modelId="{22F8017E-4632-4D3C-8E57-50785F3FC897}">
      <dsp:nvSpPr>
        <dsp:cNvPr id="0" name=""/>
        <dsp:cNvSpPr/>
      </dsp:nvSpPr>
      <dsp:spPr>
        <a:xfrm>
          <a:off x="10806679" y="933046"/>
          <a:ext cx="1011404" cy="2653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Инженерные сети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10806679" y="933046"/>
        <a:ext cx="1011404" cy="265307"/>
      </dsp:txXfrm>
    </dsp:sp>
    <dsp:sp modelId="{6718D350-A9F1-4D50-9BB7-7D1037955FAC}">
      <dsp:nvSpPr>
        <dsp:cNvPr id="0" name=""/>
        <dsp:cNvSpPr/>
      </dsp:nvSpPr>
      <dsp:spPr>
        <a:xfrm>
          <a:off x="9656936" y="392302"/>
          <a:ext cx="986654" cy="3569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>
              <a:latin typeface="Trebuchet MS" panose="020B0603020202020204"/>
              <a:ea typeface="+mn-ea"/>
              <a:cs typeface="+mn-cs"/>
            </a:rPr>
            <a:t>Черновые работы</a:t>
          </a:r>
          <a:endParaRPr lang="ru-RU" sz="1100" kern="1200" dirty="0">
            <a:latin typeface="Trebuchet MS" panose="020B0603020202020204"/>
            <a:ea typeface="+mn-ea"/>
            <a:cs typeface="+mn-cs"/>
          </a:endParaRPr>
        </a:p>
      </dsp:txBody>
      <dsp:txXfrm>
        <a:off x="9656936" y="392302"/>
        <a:ext cx="986654" cy="356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.png"/><Relationship Id="rId7" Type="http://schemas.openxmlformats.org/officeDocument/2006/relationships/diagramData" Target="../diagrams/data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2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04926" y="2827680"/>
            <a:ext cx="10315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</a:t>
            </a:r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Зона ответственности дизайнера.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8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5389" y="2255609"/>
            <a:ext cx="5797590" cy="1574944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авторский надзор</a:t>
            </a:r>
          </a:p>
          <a:p>
            <a:pPr algn="l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Зона ответственности дизайнера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Журнал авторского надзора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Этапы строительных работ</a:t>
            </a:r>
          </a:p>
          <a:p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50699" y="1508479"/>
            <a:ext cx="354342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F2402498-85E5-435C-BDEC-7D18C7244943}"/>
              </a:ext>
            </a:extLst>
          </p:cNvPr>
          <p:cNvSpPr/>
          <p:nvPr/>
        </p:nvSpPr>
        <p:spPr>
          <a:xfrm>
            <a:off x="1048994" y="2773409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1713E65-38D8-4EE8-B093-80A8ACB2F5FD}"/>
              </a:ext>
            </a:extLst>
          </p:cNvPr>
          <p:cNvSpPr/>
          <p:nvPr/>
        </p:nvSpPr>
        <p:spPr>
          <a:xfrm>
            <a:off x="1047060" y="3463817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7881F8D0-CE01-41C3-AFA9-5F668D36600C}"/>
              </a:ext>
            </a:extLst>
          </p:cNvPr>
          <p:cNvSpPr/>
          <p:nvPr/>
        </p:nvSpPr>
        <p:spPr>
          <a:xfrm>
            <a:off x="1057619" y="4154225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23FEB-1C1B-4865-BC6C-C7414F0146A0}"/>
              </a:ext>
            </a:extLst>
          </p:cNvPr>
          <p:cNvSpPr/>
          <p:nvPr/>
        </p:nvSpPr>
        <p:spPr>
          <a:xfrm>
            <a:off x="7132980" y="3189824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6D58088-D827-4288-97F0-A4FFF6073AE9}"/>
              </a:ext>
            </a:extLst>
          </p:cNvPr>
          <p:cNvSpPr/>
          <p:nvPr/>
        </p:nvSpPr>
        <p:spPr>
          <a:xfrm>
            <a:off x="7132981" y="5454230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942245-8AA5-4302-ADD6-D5480D465249}"/>
              </a:ext>
            </a:extLst>
          </p:cNvPr>
          <p:cNvSpPr/>
          <p:nvPr/>
        </p:nvSpPr>
        <p:spPr>
          <a:xfrm>
            <a:off x="7132979" y="2100509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1799E6-4D50-4E98-B0CB-3AA52795A04B}"/>
              </a:ext>
            </a:extLst>
          </p:cNvPr>
          <p:cNvSpPr/>
          <p:nvPr/>
        </p:nvSpPr>
        <p:spPr>
          <a:xfrm>
            <a:off x="7132979" y="4293262"/>
            <a:ext cx="4837027" cy="404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045DE51-80F0-4C81-8C89-6E0B1E311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314" y="1305269"/>
            <a:ext cx="4404362" cy="414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65360" y="817855"/>
            <a:ext cx="394901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Авторский надзор/контроль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A8E5B2A-246A-424D-8D82-57946FD20677}"/>
              </a:ext>
            </a:extLst>
          </p:cNvPr>
          <p:cNvSpPr txBox="1"/>
          <p:nvPr/>
        </p:nvSpPr>
        <p:spPr>
          <a:xfrm>
            <a:off x="724626" y="3063711"/>
            <a:ext cx="6334877" cy="2677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400" b="0" i="0" dirty="0">
                <a:solidFill>
                  <a:srgbClr val="26262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Дизайнер проверяет правильность реализации строительной бригадой документации по проекту.</a:t>
            </a:r>
          </a:p>
          <a:p>
            <a:pPr algn="l"/>
            <a:endParaRPr lang="ru-RU" sz="1400" dirty="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dirty="0">
                <a:solidFill>
                  <a:srgbClr val="26262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авторский надзор входит:</a:t>
            </a:r>
          </a:p>
          <a:p>
            <a:pPr algn="l"/>
            <a:endParaRPr lang="ru-RU" sz="1400" dirty="0">
              <a:solidFill>
                <a:srgbClr val="262626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Выезды дизайнера на объект;</a:t>
            </a:r>
            <a:endParaRPr lang="ru-RU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Оперативная корректировка проектной документации;</a:t>
            </a:r>
            <a:endParaRPr lang="ru-RU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Консультация подрядных организаций по вопросам исполнения дизайн-проекта;</a:t>
            </a:r>
            <a:endParaRPr lang="ru-RU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Контроль соответствия отделочных материалов выбранным образцам;</a:t>
            </a:r>
            <a:endParaRPr lang="ru-RU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Информирование Заказчика о ходе работ;</a:t>
            </a:r>
            <a:endParaRPr lang="ru-RU" sz="1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DD04D-2934-44E4-9825-58EBD9F1C6BE}"/>
              </a:ext>
            </a:extLst>
          </p:cNvPr>
          <p:cNvSpPr txBox="1"/>
          <p:nvPr/>
        </p:nvSpPr>
        <p:spPr>
          <a:xfrm>
            <a:off x="724627" y="1377866"/>
            <a:ext cx="6334877" cy="11695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4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А́вторский</a:t>
            </a:r>
            <a:r>
              <a:rPr lang="ru-RU" sz="1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1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надзо́р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lang="ru-RU" sz="1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контроль лица, осуществившего подготовку проектной документации, за соблюдением в процессе строительства требований проектной документации.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3CCF6-2BCC-4E8C-854F-7390907747C4}"/>
              </a:ext>
            </a:extLst>
          </p:cNvPr>
          <p:cNvSpPr txBox="1"/>
          <p:nvPr/>
        </p:nvSpPr>
        <p:spPr>
          <a:xfrm>
            <a:off x="719781" y="2258430"/>
            <a:ext cx="6334877" cy="7386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4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Авторский надзор</a:t>
            </a:r>
            <a:r>
              <a:rPr lang="ru-RU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— </a:t>
            </a:r>
            <a:r>
              <a:rPr lang="ru-RU" sz="1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контроль автора проекта за соответствием результатов ремонта проекту.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85F2E7-C8EC-478C-B44B-68B73F82C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70" y="849324"/>
            <a:ext cx="3751390" cy="500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426308"/>
            <a:ext cx="11592943" cy="31653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B2303-38C3-47DA-AEAC-811B61556011}"/>
              </a:ext>
            </a:extLst>
          </p:cNvPr>
          <p:cNvSpPr txBox="1"/>
          <p:nvPr/>
        </p:nvSpPr>
        <p:spPr>
          <a:xfrm>
            <a:off x="4043084" y="354850"/>
            <a:ext cx="4533216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Зона ответственности дизайнера.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E4B1E45-A24F-4050-9A5A-9648593B754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FDF0AD0-6E9F-4300-8ED0-5C49A4A08D3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0A34D-B6B7-4AE8-85DD-96B117DD70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65223F4-D5E5-446C-B3FA-19649AF3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B059E1-29F8-4DF2-BF2E-4F3D9F5FD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1ED8BAB-649E-44B9-AD43-F77A2739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73D16B9-7396-4C77-9ED2-55E4425F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43C3E7B-15EF-4396-968B-93A882B97A1A}"/>
              </a:ext>
            </a:extLst>
          </p:cNvPr>
          <p:cNvSpPr txBox="1"/>
          <p:nvPr/>
        </p:nvSpPr>
        <p:spPr>
          <a:xfrm>
            <a:off x="730113" y="701012"/>
            <a:ext cx="10731773" cy="67710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проводить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разъяснения по вопросам, возникшим относительно Дизайн проекта в процессе его реализации.</a:t>
            </a:r>
          </a:p>
          <a:p>
            <a:pPr marL="285750" indent="-285750" algn="l">
              <a:buFontTx/>
              <a:buChar char="-"/>
            </a:pPr>
            <a:endParaRPr lang="ru-RU" sz="12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Дизайнер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2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носит не требующих согласования с Заказчиком несущественных изменений в </a:t>
            </a: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Дизайн проект,</a:t>
            </a:r>
            <a:r>
              <a:rPr lang="ru-RU" sz="1200" dirty="0">
                <a:solidFill>
                  <a:srgbClr val="1B1B1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возникших после начала реализации проекта.</a:t>
            </a:r>
          </a:p>
          <a:p>
            <a:pPr algn="l"/>
            <a:endParaRPr lang="ru-RU" sz="1200" dirty="0">
              <a:solidFill>
                <a:srgbClr val="1B1B1B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сообщает Заказчику о несоответствиях, отступлениях работ от условий Дизайн проекта</a:t>
            </a:r>
          </a:p>
          <a:p>
            <a:pPr algn="l"/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указывает  Заказчику на существенные отступления от утверждённого Дизайн проекта при его реализации. Если Заказчик утвердил данные существенные изменения для реализации без согласования дизайнера, то дизайнер  не несёт ответственности и не отвечает за дальнейшую реализацию Дизайн проекта. 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 Дизайнер не выполняет функции технического надзора и контроля, не несёт ответственность за качество, сроки выполнения работ / оказания      услуг третьими лицами (подрядчиков/смежников) при реализации Дизайн проекта.</a:t>
            </a:r>
          </a:p>
          <a:p>
            <a:pPr algn="l"/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осуществляет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рекомендательный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контроль за соблюдением соответствия реализации Дизайн проекта </a:t>
            </a:r>
          </a:p>
          <a:p>
            <a:pPr algn="l"/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отношении подрядчиков/смежников, привлечение которых необходимо для реализации Дизайн проекта.</a:t>
            </a:r>
          </a:p>
          <a:p>
            <a:pPr marL="285750" indent="-285750" algn="l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не несёт ответственности за неисполнение или ненадлежащее исполнение третьих лиц ( подрядчиков)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не осуществляет контроль за бюджетом реализации Дизайн проекта. 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относительно стоимости затрат, в том числе материалов и оборудования.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дает </a:t>
            </a:r>
            <a:r>
              <a:rPr lang="ru-RU" sz="1200" b="1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заказу материалов и оборудования для реализации Дизайн проекта помещения</a:t>
            </a:r>
          </a:p>
          <a:p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может участвовать в приёмке материалов, мебели и т.д. Но только дать консультацию в части касающейся визуального соответствия.</a:t>
            </a:r>
          </a:p>
          <a:p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Дизайнер может участвовать в приёмке выполненных работ третьими лицами, осуществляющими реализацию Дизайн проекта. Но только дать консультацию в части касающейся реализации дизайн проекта, т.е. визуального соответствия.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Tx/>
              <a:buChar char="-"/>
            </a:pPr>
            <a:endParaRPr lang="en-US" sz="1400" dirty="0">
              <a:solidFill>
                <a:srgbClr val="1B1B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3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834D135-FF56-4A84-88A5-D3098244C135}"/>
              </a:ext>
            </a:extLst>
          </p:cNvPr>
          <p:cNvSpPr txBox="1"/>
          <p:nvPr/>
        </p:nvSpPr>
        <p:spPr>
          <a:xfrm>
            <a:off x="3977724" y="595314"/>
            <a:ext cx="4533216" cy="775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Журнал авторского надзора.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9081EF-C240-4CE4-A443-34A814F41E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2570" y="1400962"/>
            <a:ext cx="6231919" cy="46768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982500" y="1413270"/>
            <a:ext cx="4810070" cy="100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Журнал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авторского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надзора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–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это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документ, в котором последовательно фиксируются все выявленные дизайнером нарушения требований проекта и связанные с ними рекомендации и указания.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1E1C3A-7AC7-40EB-B179-92D30CB527DC}"/>
              </a:ext>
            </a:extLst>
          </p:cNvPr>
          <p:cNvSpPr txBox="1"/>
          <p:nvPr/>
        </p:nvSpPr>
        <p:spPr>
          <a:xfrm>
            <a:off x="982500" y="2858047"/>
            <a:ext cx="4810070" cy="645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Журнал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авторского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надзора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фактически выполняет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Две функции: рабочую и юридическую.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7CC6E3-75BB-431A-BD3B-2F255686909A}"/>
              </a:ext>
            </a:extLst>
          </p:cNvPr>
          <p:cNvSpPr txBox="1"/>
          <p:nvPr/>
        </p:nvSpPr>
        <p:spPr>
          <a:xfrm>
            <a:off x="982500" y="3987301"/>
            <a:ext cx="4810070" cy="1100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Рабочая функция </a:t>
            </a:r>
            <a:r>
              <a:rPr lang="ru-RU" sz="140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– это фиксация нарушения и рекомендации по проекту.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Юридическая 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фиксация самого факта надлежащего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оказания дизайнером услуг.</a:t>
            </a:r>
            <a:endParaRPr lang="ru-RU" sz="14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CF438E-42F2-4E0C-A27E-E01D3D4EC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92" y="405082"/>
            <a:ext cx="9217333" cy="6022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E998C-D17F-49B2-8962-3E535CBED9DD}"/>
              </a:ext>
            </a:extLst>
          </p:cNvPr>
          <p:cNvSpPr txBox="1"/>
          <p:nvPr/>
        </p:nvSpPr>
        <p:spPr>
          <a:xfrm>
            <a:off x="9987541" y="803742"/>
            <a:ext cx="2419426" cy="156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 договоре предусмотрена обязанность вести журнал авторского надзора, то ведется дизайнером.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нет, то на усмотрение дизайнера.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7AA056-C310-4D29-BB65-CDDCF9213F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13759" y="3267075"/>
            <a:ext cx="2378240" cy="31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5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368FAE-5382-48F3-957B-C76ACCF959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92" y="399998"/>
            <a:ext cx="9167863" cy="60270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73307D-037B-4ADE-B221-A404C6B141CB}"/>
              </a:ext>
            </a:extLst>
          </p:cNvPr>
          <p:cNvSpPr txBox="1"/>
          <p:nvPr/>
        </p:nvSpPr>
        <p:spPr>
          <a:xfrm>
            <a:off x="9840286" y="494926"/>
            <a:ext cx="2351713" cy="2127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есть еще журналы на объекте?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производства работ на объекте и ведет его производитель работ.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Если нет </a:t>
            </a:r>
            <a:r>
              <a:rPr lang="ru-RU" sz="120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ген.подрядчика</a:t>
            </a:r>
            <a:r>
              <a:rPr lang="ru-RU" sz="12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то каждая организация может вести свой  журнал производства</a:t>
            </a:r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работ.</a:t>
            </a:r>
            <a:endParaRPr lang="ru-RU" sz="1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48388-6436-4F2E-A05F-60EE0ADD87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399" y="2147168"/>
            <a:ext cx="3186957" cy="42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097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9807631" y="673847"/>
            <a:ext cx="2036296" cy="31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Пример заполнения.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250816-74E9-4A33-89C6-2AB99BC2E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118" y="468268"/>
            <a:ext cx="8805550" cy="58631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9F79F3-DF49-485E-9C05-E4D08FC9CA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123" y="1453354"/>
            <a:ext cx="3517783" cy="468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2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9309967" y="635747"/>
            <a:ext cx="2552066" cy="31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Пример заполнения.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BEAD41-869C-4A1D-9626-1E8D2797FB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53" y="505915"/>
            <a:ext cx="7599376" cy="58725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71351E-23A0-4243-8AD9-CDBF3A597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430575"/>
            <a:ext cx="4490636" cy="598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65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5085982" y="549171"/>
            <a:ext cx="3424958" cy="31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Этапы строительных работ.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Схема 31">
            <a:extLst>
              <a:ext uri="{FF2B5EF4-FFF2-40B4-BE49-F238E27FC236}">
                <a16:creationId xmlns:a16="http://schemas.microsoft.com/office/drawing/2014/main" id="{75A2B1F9-2A2D-4794-9102-26C8D2216E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824127"/>
              </p:ext>
            </p:extLst>
          </p:nvPr>
        </p:nvGraphicFramePr>
        <p:xfrm>
          <a:off x="-1485901" y="-1685924"/>
          <a:ext cx="16049625" cy="93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28" name="Соединитель: уступ 27">
            <a:extLst>
              <a:ext uri="{FF2B5EF4-FFF2-40B4-BE49-F238E27FC236}">
                <a16:creationId xmlns:a16="http://schemas.microsoft.com/office/drawing/2014/main" id="{2A4328C9-6220-417D-9601-AC2AE331A944}"/>
              </a:ext>
            </a:extLst>
          </p:cNvPr>
          <p:cNvCxnSpPr/>
          <p:nvPr/>
        </p:nvCxnSpPr>
        <p:spPr>
          <a:xfrm flipV="1">
            <a:off x="2657475" y="4552950"/>
            <a:ext cx="752475" cy="600075"/>
          </a:xfrm>
          <a:prstGeom prst="bentConnector3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: уступ 38">
            <a:extLst>
              <a:ext uri="{FF2B5EF4-FFF2-40B4-BE49-F238E27FC236}">
                <a16:creationId xmlns:a16="http://schemas.microsoft.com/office/drawing/2014/main" id="{38445806-5AB7-4C2A-B16F-E89E9120FDB2}"/>
              </a:ext>
            </a:extLst>
          </p:cNvPr>
          <p:cNvCxnSpPr/>
          <p:nvPr/>
        </p:nvCxnSpPr>
        <p:spPr>
          <a:xfrm flipV="1">
            <a:off x="5181600" y="5153025"/>
            <a:ext cx="847725" cy="809625"/>
          </a:xfrm>
          <a:prstGeom prst="bentConnector3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894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5085982" y="549171"/>
            <a:ext cx="3424958" cy="31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Этапы строительных работ.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6A265E8-790C-4BDA-9AA2-4987DBD64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364589"/>
              </p:ext>
            </p:extLst>
          </p:nvPr>
        </p:nvGraphicFramePr>
        <p:xfrm>
          <a:off x="-1631014" y="542113"/>
          <a:ext cx="14048053" cy="5912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4A8AD13-AFEB-4E23-AC2B-283684C4286F}"/>
              </a:ext>
            </a:extLst>
          </p:cNvPr>
          <p:cNvCxnSpPr/>
          <p:nvPr/>
        </p:nvCxnSpPr>
        <p:spPr>
          <a:xfrm flipV="1">
            <a:off x="8111757" y="2324456"/>
            <a:ext cx="0" cy="6672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19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A423740-EE68-4764-884D-D9CA628DF684}"/>
              </a:ext>
            </a:extLst>
          </p:cNvPr>
          <p:cNvSpPr txBox="1"/>
          <p:nvPr/>
        </p:nvSpPr>
        <p:spPr>
          <a:xfrm>
            <a:off x="3841842" y="740801"/>
            <a:ext cx="5909913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Хорошо когда все хорошо. Но если на стройке пошло что-то не так…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3C097-4D57-48EF-AFAF-369CE4C79397}"/>
              </a:ext>
            </a:extLst>
          </p:cNvPr>
          <p:cNvSpPr txBox="1"/>
          <p:nvPr/>
        </p:nvSpPr>
        <p:spPr>
          <a:xfrm>
            <a:off x="3722125" y="1337912"/>
            <a:ext cx="6029630" cy="804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ВИНОВАТ КТО?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ДИЗАЙНЕР!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AC9C60-BB2D-4065-B44A-9FF68B8749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981" y="1821194"/>
            <a:ext cx="3460679" cy="461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34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76F452-2D74-4235-803C-DF4A94DB9205}"/>
              </a:ext>
            </a:extLst>
          </p:cNvPr>
          <p:cNvSpPr txBox="1"/>
          <p:nvPr/>
        </p:nvSpPr>
        <p:spPr>
          <a:xfrm>
            <a:off x="938930" y="1708825"/>
            <a:ext cx="6944139" cy="2565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выстраивать грамотные отношения Дизайнер-Строитель- Заказчик. Что бы не было вопросов где и чья зона ответственности.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тщательно прорабатывать рабочие чертежи, учитывать конструктивные элементы, указывать всю нужную информацию, не указывать лишнюю.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Чертить, то что реально сделать.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</a:t>
            </a:r>
            <a:r>
              <a:rPr lang="ru-RU" sz="14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тчательно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отделочные материалы.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Закрывать вопросы</a:t>
            </a:r>
            <a:r>
              <a:rPr lang="ru-RU" sz="14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до того как они возникнут. Т.е. думать и мыслить на перспективу.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7EC2C-5F48-405B-AB9C-3E935565A15E}"/>
              </a:ext>
            </a:extLst>
          </p:cNvPr>
          <p:cNvSpPr txBox="1"/>
          <p:nvPr/>
        </p:nvSpPr>
        <p:spPr>
          <a:xfrm>
            <a:off x="1253683" y="1020603"/>
            <a:ext cx="1593460" cy="311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ДЕЛАТЬ?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53F085-085D-417B-9C90-2EC5BA3B3E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504" y="781560"/>
            <a:ext cx="5418172" cy="541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73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45414" y="265052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17" y="328693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75" y="405313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89" y="463553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11" y="526273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246472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3089</TotalTime>
  <Words>1123</Words>
  <Application>Microsoft Office PowerPoint</Application>
  <PresentationFormat>Широкоэкранный</PresentationFormat>
  <Paragraphs>178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96</cp:revision>
  <dcterms:created xsi:type="dcterms:W3CDTF">2020-09-07T19:51:05Z</dcterms:created>
  <dcterms:modified xsi:type="dcterms:W3CDTF">2020-10-23T19:20:03Z</dcterms:modified>
</cp:coreProperties>
</file>