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290" r:id="rId6"/>
    <p:sldId id="280" r:id="rId7"/>
    <p:sldId id="259" r:id="rId8"/>
    <p:sldId id="284" r:id="rId9"/>
    <p:sldId id="285" r:id="rId10"/>
    <p:sldId id="282" r:id="rId11"/>
    <p:sldId id="283" r:id="rId12"/>
    <p:sldId id="289" r:id="rId13"/>
    <p:sldId id="287" r:id="rId14"/>
    <p:sldId id="288" r:id="rId15"/>
    <p:sldId id="27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290"/>
            <p14:sldId id="280"/>
            <p14:sldId id="259"/>
            <p14:sldId id="284"/>
            <p14:sldId id="285"/>
            <p14:sldId id="282"/>
            <p14:sldId id="283"/>
          </p14:sldIdLst>
        </p14:section>
        <p14:section name="Раздел без заголовка" id="{7DD297BF-26AC-4EB2-A072-C81BB3AE8B7A}">
          <p14:sldIdLst>
            <p14:sldId id="289"/>
            <p14:sldId id="287"/>
            <p14:sldId id="28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1T23:24:04.328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A0AA7D-6F5C-459B-9A17-9BCC3A33C132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E74D380-9D05-4949-A613-3FE2075D6FFB}">
      <dgm:prSet phldrT="[Текст]" custT="1"/>
      <dgm:spPr/>
      <dgm:t>
        <a:bodyPr/>
        <a:lstStyle/>
        <a:p>
          <a:r>
            <a:rPr lang="ru-RU" sz="1100" dirty="0"/>
            <a:t>Отделочные работы</a:t>
          </a:r>
        </a:p>
      </dgm:t>
    </dgm:pt>
    <dgm:pt modelId="{A32C24DB-27DC-4B7B-ACB4-9E68BBF383A6}" type="parTrans" cxnId="{4FAF0400-A009-4888-A79A-797177D66F7A}">
      <dgm:prSet/>
      <dgm:spPr/>
      <dgm:t>
        <a:bodyPr/>
        <a:lstStyle/>
        <a:p>
          <a:endParaRPr lang="ru-RU"/>
        </a:p>
      </dgm:t>
    </dgm:pt>
    <dgm:pt modelId="{6A9FFBBF-2D74-4C7B-8A15-12BE9C8A449D}" type="sibTrans" cxnId="{4FAF0400-A009-4888-A79A-797177D66F7A}">
      <dgm:prSet/>
      <dgm:spPr/>
      <dgm:t>
        <a:bodyPr/>
        <a:lstStyle/>
        <a:p>
          <a:endParaRPr lang="ru-RU"/>
        </a:p>
      </dgm:t>
    </dgm:pt>
    <dgm:pt modelId="{4D3186DD-2B64-4224-924B-A0907BE862E6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Демонтаж</a:t>
          </a:r>
        </a:p>
      </dgm:t>
    </dgm:pt>
    <dgm:pt modelId="{B3BD7D92-143C-4AFD-B4E0-93B66B1DCD3C}" type="parTrans" cxnId="{1A52CE29-27FA-46A0-8974-D54BE427A886}">
      <dgm:prSet/>
      <dgm:spPr/>
      <dgm:t>
        <a:bodyPr/>
        <a:lstStyle/>
        <a:p>
          <a:endParaRPr lang="ru-RU"/>
        </a:p>
      </dgm:t>
    </dgm:pt>
    <dgm:pt modelId="{11473648-4325-4290-A793-8C6B1B432FD1}" type="sibTrans" cxnId="{1A52CE29-27FA-46A0-8974-D54BE427A886}">
      <dgm:prSet/>
      <dgm:spPr/>
      <dgm:t>
        <a:bodyPr/>
        <a:lstStyle/>
        <a:p>
          <a:endParaRPr lang="ru-RU"/>
        </a:p>
      </dgm:t>
    </dgm:pt>
    <dgm:pt modelId="{7E05F329-30F1-44AE-AE20-D4C9A80E1D5A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Возводимые перегородки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6527CFC3-9935-42A8-A64F-B59790C68151}" type="parTrans" cxnId="{AE2A9C70-7BFE-4A6F-B6FA-0992EAF68F4E}">
      <dgm:prSet/>
      <dgm:spPr/>
      <dgm:t>
        <a:bodyPr/>
        <a:lstStyle/>
        <a:p>
          <a:endParaRPr lang="ru-RU"/>
        </a:p>
      </dgm:t>
    </dgm:pt>
    <dgm:pt modelId="{B6587D74-68E8-4C12-96FF-076ADEBD731A}" type="sibTrans" cxnId="{AE2A9C70-7BFE-4A6F-B6FA-0992EAF68F4E}">
      <dgm:prSet/>
      <dgm:spPr/>
      <dgm:t>
        <a:bodyPr/>
        <a:lstStyle/>
        <a:p>
          <a:endParaRPr lang="ru-RU"/>
        </a:p>
      </dgm:t>
    </dgm:pt>
    <dgm:pt modelId="{D8400AD9-4AAF-429B-BB5B-F8A16BE213CD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Инженерные сети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B4C82B0-0150-4AD1-AB47-BB82C3C4715D}" type="parTrans" cxnId="{0B81E568-A520-4461-8D68-70EED74816C2}">
      <dgm:prSet/>
      <dgm:spPr/>
      <dgm:t>
        <a:bodyPr/>
        <a:lstStyle/>
        <a:p>
          <a:endParaRPr lang="ru-RU"/>
        </a:p>
      </dgm:t>
    </dgm:pt>
    <dgm:pt modelId="{4535CC9C-5C9F-4034-983A-5D1366620466}" type="sibTrans" cxnId="{0B81E568-A520-4461-8D68-70EED74816C2}">
      <dgm:prSet/>
      <dgm:spPr/>
      <dgm:t>
        <a:bodyPr/>
        <a:lstStyle/>
        <a:p>
          <a:endParaRPr lang="ru-RU"/>
        </a:p>
      </dgm:t>
    </dgm:pt>
    <dgm:pt modelId="{3D8CCACA-CFA8-4F38-8259-FB03346FC977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Штукатурка стен и потолка</a:t>
          </a:r>
        </a:p>
      </dgm:t>
    </dgm:pt>
    <dgm:pt modelId="{183026D9-A3E5-4816-B04C-4F0E6ED10631}" type="parTrans" cxnId="{24DF0957-F4FF-4704-951F-6D033FB86F6A}">
      <dgm:prSet/>
      <dgm:spPr/>
      <dgm:t>
        <a:bodyPr/>
        <a:lstStyle/>
        <a:p>
          <a:endParaRPr lang="ru-RU"/>
        </a:p>
      </dgm:t>
    </dgm:pt>
    <dgm:pt modelId="{01839FCB-E377-4333-9E9F-034352C20AB3}" type="sibTrans" cxnId="{24DF0957-F4FF-4704-951F-6D033FB86F6A}">
      <dgm:prSet/>
      <dgm:spPr/>
      <dgm:t>
        <a:bodyPr/>
        <a:lstStyle/>
        <a:p>
          <a:endParaRPr lang="ru-RU"/>
        </a:p>
      </dgm:t>
    </dgm:pt>
    <dgm:pt modelId="{D1131300-8A8E-4935-9E2B-753D2460CEEB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Г/И полов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EFE71B6A-58AF-4105-96E0-BDF2D3BCA127}" type="parTrans" cxnId="{6EA5CBBF-6A4E-4357-8A16-A18D97E6B61B}">
      <dgm:prSet/>
      <dgm:spPr/>
      <dgm:t>
        <a:bodyPr/>
        <a:lstStyle/>
        <a:p>
          <a:endParaRPr lang="ru-RU"/>
        </a:p>
      </dgm:t>
    </dgm:pt>
    <dgm:pt modelId="{AD25BFA7-27BA-485F-8409-31AA8B56ACDB}" type="sibTrans" cxnId="{6EA5CBBF-6A4E-4357-8A16-A18D97E6B61B}">
      <dgm:prSet/>
      <dgm:spPr/>
      <dgm:t>
        <a:bodyPr/>
        <a:lstStyle/>
        <a:p>
          <a:endParaRPr lang="ru-RU"/>
        </a:p>
      </dgm:t>
    </dgm:pt>
    <dgm:pt modelId="{F10E9B07-2D8E-4D13-AC3A-1374AC719180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Монтаж стяжек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AF5FA18D-A5B5-43C3-B484-BB5DF6CA7386}" type="parTrans" cxnId="{C3C74B8A-6B7E-4F53-882B-61D8554BFBE9}">
      <dgm:prSet/>
      <dgm:spPr/>
      <dgm:t>
        <a:bodyPr/>
        <a:lstStyle/>
        <a:p>
          <a:endParaRPr lang="ru-RU"/>
        </a:p>
      </dgm:t>
    </dgm:pt>
    <dgm:pt modelId="{8A303265-3439-40DB-BCFC-13B23D21A426}" type="sibTrans" cxnId="{C3C74B8A-6B7E-4F53-882B-61D8554BFBE9}">
      <dgm:prSet/>
      <dgm:spPr/>
      <dgm:t>
        <a:bodyPr/>
        <a:lstStyle/>
        <a:p>
          <a:endParaRPr lang="ru-RU"/>
        </a:p>
      </dgm:t>
    </dgm:pt>
    <dgm:pt modelId="{79841476-3225-49A1-8A07-DC9C0EA0E0EF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Плиточные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4F9C2BED-6A8F-45FF-B0FB-05739251945A}" type="parTrans" cxnId="{AE5E2F90-2EBE-4273-9B05-707D3BB44CF7}">
      <dgm:prSet/>
      <dgm:spPr/>
      <dgm:t>
        <a:bodyPr/>
        <a:lstStyle/>
        <a:p>
          <a:endParaRPr lang="ru-RU"/>
        </a:p>
      </dgm:t>
    </dgm:pt>
    <dgm:pt modelId="{618B899D-534C-4EF7-BA0C-6A707F48F2B1}" type="sibTrans" cxnId="{AE5E2F90-2EBE-4273-9B05-707D3BB44CF7}">
      <dgm:prSet/>
      <dgm:spPr/>
      <dgm:t>
        <a:bodyPr/>
        <a:lstStyle/>
        <a:p>
          <a:endParaRPr lang="ru-RU"/>
        </a:p>
      </dgm:t>
    </dgm:pt>
    <dgm:pt modelId="{8E9CE215-44AD-44FB-B952-F8EE4F6341FC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Шпатлевка стен и потолка</a:t>
          </a:r>
        </a:p>
      </dgm:t>
    </dgm:pt>
    <dgm:pt modelId="{5BAF31D2-F658-4263-A4E6-45CC4C981643}" type="parTrans" cxnId="{40D77CDA-5F21-497E-9A6F-6071955690CA}">
      <dgm:prSet/>
      <dgm:spPr/>
      <dgm:t>
        <a:bodyPr/>
        <a:lstStyle/>
        <a:p>
          <a:endParaRPr lang="ru-RU"/>
        </a:p>
      </dgm:t>
    </dgm:pt>
    <dgm:pt modelId="{4E19508A-0F96-4E4A-932D-D2BB9858E14B}" type="sibTrans" cxnId="{40D77CDA-5F21-497E-9A6F-6071955690CA}">
      <dgm:prSet/>
      <dgm:spPr/>
      <dgm:t>
        <a:bodyPr/>
        <a:lstStyle/>
        <a:p>
          <a:endParaRPr lang="ru-RU"/>
        </a:p>
      </dgm:t>
    </dgm:pt>
    <dgm:pt modelId="{176A9F43-5483-40D8-89C3-7A659E66F110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Покраска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EEA06A6-8A0E-4AD7-BDD9-D66267847342}" type="parTrans" cxnId="{0719C6C8-A379-4D61-A89B-753DB0BBAB5D}">
      <dgm:prSet/>
      <dgm:spPr/>
      <dgm:t>
        <a:bodyPr/>
        <a:lstStyle/>
        <a:p>
          <a:endParaRPr lang="ru-RU"/>
        </a:p>
      </dgm:t>
    </dgm:pt>
    <dgm:pt modelId="{FD158AB2-13C4-4CA9-B861-F77C9072D74A}" type="sibTrans" cxnId="{0719C6C8-A379-4D61-A89B-753DB0BBAB5D}">
      <dgm:prSet/>
      <dgm:spPr/>
      <dgm:t>
        <a:bodyPr/>
        <a:lstStyle/>
        <a:p>
          <a:endParaRPr lang="ru-RU"/>
        </a:p>
      </dgm:t>
    </dgm:pt>
    <dgm:pt modelId="{B5C46B2D-EFA0-4728-81FD-8A1CF8FCB6DD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Установка сан. приборов</a:t>
          </a:r>
        </a:p>
      </dgm:t>
    </dgm:pt>
    <dgm:pt modelId="{C52F701C-350B-45FA-AC90-8EC591D08ECE}" type="parTrans" cxnId="{75282A23-16C8-464A-A784-65E0308106FA}">
      <dgm:prSet/>
      <dgm:spPr/>
      <dgm:t>
        <a:bodyPr/>
        <a:lstStyle/>
        <a:p>
          <a:endParaRPr lang="ru-RU"/>
        </a:p>
      </dgm:t>
    </dgm:pt>
    <dgm:pt modelId="{388552FD-833C-430E-AFE3-66947C1C7030}" type="sibTrans" cxnId="{75282A23-16C8-464A-A784-65E0308106FA}">
      <dgm:prSet/>
      <dgm:spPr/>
      <dgm:t>
        <a:bodyPr/>
        <a:lstStyle/>
        <a:p>
          <a:endParaRPr lang="ru-RU"/>
        </a:p>
      </dgm:t>
    </dgm:pt>
    <dgm:pt modelId="{570CCCA5-7494-4AF5-BCBA-4CBABABA24DB}" type="asst">
      <dgm:prSet/>
      <dgm:spPr/>
      <dgm:t>
        <a:bodyPr/>
        <a:lstStyle/>
        <a:p>
          <a:endParaRPr lang="ru-RU"/>
        </a:p>
      </dgm:t>
    </dgm:pt>
    <dgm:pt modelId="{2B801301-586D-4DEC-BC3C-5690779A6C80}" type="parTrans" cxnId="{FB6C955D-D351-412A-AD18-D13DF4E650D3}">
      <dgm:prSet/>
      <dgm:spPr/>
      <dgm:t>
        <a:bodyPr/>
        <a:lstStyle/>
        <a:p>
          <a:endParaRPr lang="ru-RU"/>
        </a:p>
      </dgm:t>
    </dgm:pt>
    <dgm:pt modelId="{F32AACF9-CB20-4530-BEFD-536FA1FAD683}" type="sibTrans" cxnId="{FB6C955D-D351-412A-AD18-D13DF4E650D3}">
      <dgm:prSet/>
      <dgm:spPr/>
      <dgm:t>
        <a:bodyPr/>
        <a:lstStyle/>
        <a:p>
          <a:endParaRPr lang="ru-RU"/>
        </a:p>
      </dgm:t>
    </dgm:pt>
    <dgm:pt modelId="{A0C0EA80-EC5D-45DC-A9C6-C0B643E84C3D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Устройство </a:t>
          </a:r>
          <a:r>
            <a:rPr lang="ru-RU" sz="1100" kern="1200" dirty="0" err="1">
              <a:latin typeface="Trebuchet MS" panose="020B0603020202020204"/>
              <a:ea typeface="+mn-ea"/>
              <a:cs typeface="+mn-cs"/>
            </a:rPr>
            <a:t>эл.розеток</a:t>
          </a: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 и выкл.</a:t>
          </a:r>
        </a:p>
      </dgm:t>
    </dgm:pt>
    <dgm:pt modelId="{6AB7F01A-DEA1-4B7D-8B8A-67718DC37BA3}" type="parTrans" cxnId="{2EF3F43A-14F1-456C-A807-CDBEB5F5EB46}">
      <dgm:prSet/>
      <dgm:spPr/>
      <dgm:t>
        <a:bodyPr/>
        <a:lstStyle/>
        <a:p>
          <a:endParaRPr lang="ru-RU"/>
        </a:p>
      </dgm:t>
    </dgm:pt>
    <dgm:pt modelId="{EDAC2999-7DA5-45FA-B934-B8947D87A60C}" type="sibTrans" cxnId="{2EF3F43A-14F1-456C-A807-CDBEB5F5EB46}">
      <dgm:prSet/>
      <dgm:spPr/>
      <dgm:t>
        <a:bodyPr/>
        <a:lstStyle/>
        <a:p>
          <a:endParaRPr lang="ru-RU"/>
        </a:p>
      </dgm:t>
    </dgm:pt>
    <dgm:pt modelId="{87FDB9D1-D7FC-4108-9349-62952588D143}" type="asst">
      <dgm:prSet/>
      <dgm:spPr/>
      <dgm:t>
        <a:bodyPr/>
        <a:lstStyle/>
        <a:p>
          <a:r>
            <a:rPr lang="ru-RU" dirty="0"/>
            <a:t>Обои</a:t>
          </a:r>
        </a:p>
      </dgm:t>
    </dgm:pt>
    <dgm:pt modelId="{4C629D3F-4588-4865-A2EE-9492A329FC2E}" type="parTrans" cxnId="{1D455FD8-DF86-4C8F-8908-2A32899B94FF}">
      <dgm:prSet/>
      <dgm:spPr/>
      <dgm:t>
        <a:bodyPr/>
        <a:lstStyle/>
        <a:p>
          <a:endParaRPr lang="ru-RU"/>
        </a:p>
      </dgm:t>
    </dgm:pt>
    <dgm:pt modelId="{AE33F588-9E2A-4059-8954-22C1AC2256D4}" type="sibTrans" cxnId="{1D455FD8-DF86-4C8F-8908-2A32899B94FF}">
      <dgm:prSet/>
      <dgm:spPr/>
      <dgm:t>
        <a:bodyPr/>
        <a:lstStyle/>
        <a:p>
          <a:endParaRPr lang="ru-RU"/>
        </a:p>
      </dgm:t>
    </dgm:pt>
    <dgm:pt modelId="{B726C718-3AD9-4328-8D42-7E65DAC5C317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Обои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34D3C73-832C-4D06-BBA8-ECDC93427888}" type="parTrans" cxnId="{8463C376-2951-4A12-B3AB-9679FCC920E0}">
      <dgm:prSet/>
      <dgm:spPr/>
      <dgm:t>
        <a:bodyPr/>
        <a:lstStyle/>
        <a:p>
          <a:endParaRPr lang="ru-RU"/>
        </a:p>
      </dgm:t>
    </dgm:pt>
    <dgm:pt modelId="{EB6C78AF-A7CC-49D5-918F-6E43946D7EF2}" type="sibTrans" cxnId="{8463C376-2951-4A12-B3AB-9679FCC920E0}">
      <dgm:prSet/>
      <dgm:spPr/>
      <dgm:t>
        <a:bodyPr/>
        <a:lstStyle/>
        <a:p>
          <a:endParaRPr lang="ru-RU"/>
        </a:p>
      </dgm:t>
    </dgm:pt>
    <dgm:pt modelId="{F59927C1-34EC-4B9A-BE5F-3E0D22FDEE15}" type="asst">
      <dgm:prSet/>
      <dgm:spPr/>
      <dgm:t>
        <a:bodyPr/>
        <a:lstStyle/>
        <a:p>
          <a:endParaRPr lang="ru-RU"/>
        </a:p>
      </dgm:t>
    </dgm:pt>
    <dgm:pt modelId="{4496F014-C9EE-487E-ABA8-D4399C536A6C}" type="parTrans" cxnId="{C0A348D5-3D0F-4E08-97E9-DDC8847C6F50}">
      <dgm:prSet/>
      <dgm:spPr/>
      <dgm:t>
        <a:bodyPr/>
        <a:lstStyle/>
        <a:p>
          <a:endParaRPr lang="ru-RU"/>
        </a:p>
      </dgm:t>
    </dgm:pt>
    <dgm:pt modelId="{6744A8BA-FFC9-4C3C-8254-F2E6496CE4E1}" type="sibTrans" cxnId="{C0A348D5-3D0F-4E08-97E9-DDC8847C6F50}">
      <dgm:prSet/>
      <dgm:spPr/>
      <dgm:t>
        <a:bodyPr/>
        <a:lstStyle/>
        <a:p>
          <a:endParaRPr lang="ru-RU"/>
        </a:p>
      </dgm:t>
    </dgm:pt>
    <dgm:pt modelId="{77DF29FD-9B87-40EF-94C5-86CBEF6A76E9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Укладка напольного покрытия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84094FEA-E50F-4B9E-B72D-B9A7AEC9CFE9}" type="parTrans" cxnId="{951691D1-C9BC-49EF-B59F-F476D331BBA0}">
      <dgm:prSet/>
      <dgm:spPr/>
      <dgm:t>
        <a:bodyPr/>
        <a:lstStyle/>
        <a:p>
          <a:endParaRPr lang="ru-RU"/>
        </a:p>
      </dgm:t>
    </dgm:pt>
    <dgm:pt modelId="{14ADFED8-0F6F-4B4D-AB7F-3B839F885041}" type="sibTrans" cxnId="{951691D1-C9BC-49EF-B59F-F476D331BBA0}">
      <dgm:prSet/>
      <dgm:spPr/>
      <dgm:t>
        <a:bodyPr/>
        <a:lstStyle/>
        <a:p>
          <a:endParaRPr lang="ru-RU"/>
        </a:p>
      </dgm:t>
    </dgm:pt>
    <dgm:pt modelId="{57F1EF28-B632-4616-81F1-0407F6B69CBF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Плинтус</a:t>
          </a:r>
        </a:p>
      </dgm:t>
    </dgm:pt>
    <dgm:pt modelId="{1EFEF588-06E6-4ECE-9AAA-7B6EFB8496ED}" type="parTrans" cxnId="{CCF2C126-B473-4116-B0AF-4B3723B1599B}">
      <dgm:prSet/>
      <dgm:spPr/>
      <dgm:t>
        <a:bodyPr/>
        <a:lstStyle/>
        <a:p>
          <a:endParaRPr lang="ru-RU"/>
        </a:p>
      </dgm:t>
    </dgm:pt>
    <dgm:pt modelId="{F6CB2AAA-78F2-4278-A67C-BCF310BCE305}" type="sibTrans" cxnId="{CCF2C126-B473-4116-B0AF-4B3723B1599B}">
      <dgm:prSet/>
      <dgm:spPr/>
      <dgm:t>
        <a:bodyPr/>
        <a:lstStyle/>
        <a:p>
          <a:endParaRPr lang="ru-RU"/>
        </a:p>
      </dgm:t>
    </dgm:pt>
    <dgm:pt modelId="{A0522378-E1CB-4E7F-BA0E-A8F955429A36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Черновые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3BB600B1-061E-49F3-9B07-02FD198CD600}" type="parTrans" cxnId="{0DE7A028-677E-4B52-A42B-C74278EE2BA2}">
      <dgm:prSet/>
      <dgm:spPr/>
      <dgm:t>
        <a:bodyPr/>
        <a:lstStyle/>
        <a:p>
          <a:endParaRPr lang="ru-RU"/>
        </a:p>
      </dgm:t>
    </dgm:pt>
    <dgm:pt modelId="{0358827A-7A2B-4F3B-89FA-E2DEE432A765}" type="sibTrans" cxnId="{0DE7A028-677E-4B52-A42B-C74278EE2BA2}">
      <dgm:prSet/>
      <dgm:spPr/>
      <dgm:t>
        <a:bodyPr/>
        <a:lstStyle/>
        <a:p>
          <a:endParaRPr lang="ru-RU"/>
        </a:p>
      </dgm:t>
    </dgm:pt>
    <dgm:pt modelId="{63C0FA00-4796-4056-A1C0-FC76F56EA7D2}" type="asst">
      <dgm:prSet/>
      <dgm:spPr/>
      <dgm:t>
        <a:bodyPr/>
        <a:lstStyle/>
        <a:p>
          <a:r>
            <a:rPr lang="ru-RU" dirty="0"/>
            <a:t>Мебель/ Свет</a:t>
          </a:r>
        </a:p>
      </dgm:t>
    </dgm:pt>
    <dgm:pt modelId="{20A0AD86-CAEC-4572-9574-94B3C3A00BD5}" type="parTrans" cxnId="{6BD09B05-C3BA-4522-961C-0EECD34BDEB9}">
      <dgm:prSet/>
      <dgm:spPr/>
      <dgm:t>
        <a:bodyPr/>
        <a:lstStyle/>
        <a:p>
          <a:endParaRPr lang="ru-RU"/>
        </a:p>
      </dgm:t>
    </dgm:pt>
    <dgm:pt modelId="{222D3922-FDE8-41E6-9B1B-8E44080DF8C2}" type="sibTrans" cxnId="{6BD09B05-C3BA-4522-961C-0EECD34BDEB9}">
      <dgm:prSet/>
      <dgm:spPr/>
      <dgm:t>
        <a:bodyPr/>
        <a:lstStyle/>
        <a:p>
          <a:endParaRPr lang="ru-RU"/>
        </a:p>
      </dgm:t>
    </dgm:pt>
    <dgm:pt modelId="{1120A44B-B7D6-4E1C-94E9-2D32E52330EA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Монтаж потолков ГКЛ</a:t>
          </a:r>
        </a:p>
      </dgm:t>
    </dgm:pt>
    <dgm:pt modelId="{7B13C2CE-6727-436E-BB8B-891C32691E5C}" type="parTrans" cxnId="{36F69331-4AEA-44BD-95DE-09119B035D2E}">
      <dgm:prSet/>
      <dgm:spPr/>
      <dgm:t>
        <a:bodyPr/>
        <a:lstStyle/>
        <a:p>
          <a:endParaRPr lang="ru-RU"/>
        </a:p>
      </dgm:t>
    </dgm:pt>
    <dgm:pt modelId="{4D32BA38-0155-4121-8980-5F9D49DAD863}" type="sibTrans" cxnId="{36F69331-4AEA-44BD-95DE-09119B035D2E}">
      <dgm:prSet/>
      <dgm:spPr/>
      <dgm:t>
        <a:bodyPr/>
        <a:lstStyle/>
        <a:p>
          <a:endParaRPr lang="ru-RU"/>
        </a:p>
      </dgm:t>
    </dgm:pt>
    <dgm:pt modelId="{ED123F37-F94D-4260-BAD4-88E07781147A}" type="pres">
      <dgm:prSet presAssocID="{9EA0AA7D-6F5C-459B-9A17-9BCC3A33C13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8B12EA-03ED-4D6A-BD4C-879C167A75D7}" type="pres">
      <dgm:prSet presAssocID="{5E74D380-9D05-4949-A613-3FE2075D6FFB}" presName="hierRoot1" presStyleCnt="0">
        <dgm:presLayoutVars>
          <dgm:hierBranch val="init"/>
        </dgm:presLayoutVars>
      </dgm:prSet>
      <dgm:spPr/>
    </dgm:pt>
    <dgm:pt modelId="{DF846766-C2EA-48B6-BD9D-B4DB890834E5}" type="pres">
      <dgm:prSet presAssocID="{5E74D380-9D05-4949-A613-3FE2075D6FFB}" presName="rootComposite1" presStyleCnt="0"/>
      <dgm:spPr/>
    </dgm:pt>
    <dgm:pt modelId="{721DEE5F-FFEB-483E-9F2A-E85A7370510B}" type="pres">
      <dgm:prSet presAssocID="{5E74D380-9D05-4949-A613-3FE2075D6FFB}" presName="rootText1" presStyleLbl="node0" presStyleIdx="0" presStyleCnt="1" custScaleX="257211">
        <dgm:presLayoutVars>
          <dgm:chPref val="3"/>
        </dgm:presLayoutVars>
      </dgm:prSet>
      <dgm:spPr/>
    </dgm:pt>
    <dgm:pt modelId="{CAEFFC6F-99A4-4797-9C6B-ACA31B0DFA20}" type="pres">
      <dgm:prSet presAssocID="{5E74D380-9D05-4949-A613-3FE2075D6FFB}" presName="rootConnector1" presStyleLbl="node1" presStyleIdx="0" presStyleCnt="0"/>
      <dgm:spPr/>
    </dgm:pt>
    <dgm:pt modelId="{0FA5A3EB-EC34-4F25-B343-925EB46DC93C}" type="pres">
      <dgm:prSet presAssocID="{5E74D380-9D05-4949-A613-3FE2075D6FFB}" presName="hierChild2" presStyleCnt="0"/>
      <dgm:spPr/>
    </dgm:pt>
    <dgm:pt modelId="{E39F34DC-4DE3-47B8-86FA-FBE1F5980C3A}" type="pres">
      <dgm:prSet presAssocID="{B3BD7D92-143C-4AFD-B4E0-93B66B1DCD3C}" presName="Name37" presStyleLbl="parChTrans1D2" presStyleIdx="0" presStyleCnt="4"/>
      <dgm:spPr/>
    </dgm:pt>
    <dgm:pt modelId="{1646E369-AE4D-4222-9FCA-219F35530795}" type="pres">
      <dgm:prSet presAssocID="{4D3186DD-2B64-4224-924B-A0907BE862E6}" presName="hierRoot2" presStyleCnt="0">
        <dgm:presLayoutVars>
          <dgm:hierBranch val="init"/>
        </dgm:presLayoutVars>
      </dgm:prSet>
      <dgm:spPr/>
    </dgm:pt>
    <dgm:pt modelId="{5F9E5AE1-C61F-489F-83A5-719076E030B4}" type="pres">
      <dgm:prSet presAssocID="{4D3186DD-2B64-4224-924B-A0907BE862E6}" presName="rootComposite" presStyleCnt="0"/>
      <dgm:spPr/>
    </dgm:pt>
    <dgm:pt modelId="{E4099D2C-62B9-42C5-9F2B-1AE378E4C6DE}" type="pres">
      <dgm:prSet presAssocID="{4D3186DD-2B64-4224-924B-A0907BE862E6}" presName="rootText" presStyleLbl="node2" presStyleIdx="0" presStyleCnt="3" custScaleX="171627" custScaleY="99768">
        <dgm:presLayoutVars>
          <dgm:chPref val="3"/>
        </dgm:presLayoutVars>
      </dgm:prSet>
      <dgm:spPr>
        <a:xfrm>
          <a:off x="8603315" y="1012846"/>
          <a:ext cx="710591" cy="355295"/>
        </a:xfrm>
        <a:prstGeom prst="rect">
          <a:avLst/>
        </a:prstGeom>
      </dgm:spPr>
    </dgm:pt>
    <dgm:pt modelId="{42FAC712-4092-4BCE-941A-0E7DBDAA6267}" type="pres">
      <dgm:prSet presAssocID="{4D3186DD-2B64-4224-924B-A0907BE862E6}" presName="rootConnector" presStyleLbl="node2" presStyleIdx="0" presStyleCnt="3"/>
      <dgm:spPr/>
    </dgm:pt>
    <dgm:pt modelId="{FFCEEDCE-A5B6-4CF0-A41A-123579C33CA1}" type="pres">
      <dgm:prSet presAssocID="{4D3186DD-2B64-4224-924B-A0907BE862E6}" presName="hierChild4" presStyleCnt="0"/>
      <dgm:spPr/>
    </dgm:pt>
    <dgm:pt modelId="{C0CA1E7B-0131-4F75-A283-3E59CC1BF9F4}" type="pres">
      <dgm:prSet presAssocID="{4D3186DD-2B64-4224-924B-A0907BE862E6}" presName="hierChild5" presStyleCnt="0"/>
      <dgm:spPr/>
    </dgm:pt>
    <dgm:pt modelId="{25FD7A6A-2998-4180-87F5-4A820D8D04F4}" type="pres">
      <dgm:prSet presAssocID="{6527CFC3-9935-42A8-A64F-B59790C68151}" presName="Name37" presStyleLbl="parChTrans1D2" presStyleIdx="1" presStyleCnt="4"/>
      <dgm:spPr/>
    </dgm:pt>
    <dgm:pt modelId="{FFB97B4A-85E6-4E79-ADE5-C717AFEB1C5E}" type="pres">
      <dgm:prSet presAssocID="{7E05F329-30F1-44AE-AE20-D4C9A80E1D5A}" presName="hierRoot2" presStyleCnt="0">
        <dgm:presLayoutVars>
          <dgm:hierBranch val="init"/>
        </dgm:presLayoutVars>
      </dgm:prSet>
      <dgm:spPr/>
    </dgm:pt>
    <dgm:pt modelId="{2580EC1F-4098-4B7B-914E-24F2B7B339F3}" type="pres">
      <dgm:prSet presAssocID="{7E05F329-30F1-44AE-AE20-D4C9A80E1D5A}" presName="rootComposite" presStyleCnt="0"/>
      <dgm:spPr/>
    </dgm:pt>
    <dgm:pt modelId="{F5EFC1B0-26F2-4E21-87B9-2D6310B4641A}" type="pres">
      <dgm:prSet presAssocID="{7E05F329-30F1-44AE-AE20-D4C9A80E1D5A}" presName="rootText" presStyleLbl="node2" presStyleIdx="1" presStyleCnt="3" custScaleX="189431" custScaleY="243626">
        <dgm:presLayoutVars>
          <dgm:chPref val="3"/>
        </dgm:presLayoutVars>
      </dgm:prSet>
      <dgm:spPr>
        <a:xfrm>
          <a:off x="9463130" y="1012846"/>
          <a:ext cx="710591" cy="355295"/>
        </a:xfrm>
        <a:prstGeom prst="rect">
          <a:avLst/>
        </a:prstGeom>
      </dgm:spPr>
    </dgm:pt>
    <dgm:pt modelId="{48A6F042-5962-4818-A088-DE9B2C1BD657}" type="pres">
      <dgm:prSet presAssocID="{7E05F329-30F1-44AE-AE20-D4C9A80E1D5A}" presName="rootConnector" presStyleLbl="node2" presStyleIdx="1" presStyleCnt="3"/>
      <dgm:spPr/>
    </dgm:pt>
    <dgm:pt modelId="{1108C269-8E00-49FF-8C5D-2BC15252BF10}" type="pres">
      <dgm:prSet presAssocID="{7E05F329-30F1-44AE-AE20-D4C9A80E1D5A}" presName="hierChild4" presStyleCnt="0"/>
      <dgm:spPr/>
    </dgm:pt>
    <dgm:pt modelId="{4D8B4970-C02E-441C-863E-B9E2321B6370}" type="pres">
      <dgm:prSet presAssocID="{7E05F329-30F1-44AE-AE20-D4C9A80E1D5A}" presName="hierChild5" presStyleCnt="0"/>
      <dgm:spPr/>
    </dgm:pt>
    <dgm:pt modelId="{1EFF2959-6262-491F-976C-B5C52BF56058}" type="pres">
      <dgm:prSet presAssocID="{183026D9-A3E5-4816-B04C-4F0E6ED10631}" presName="Name111" presStyleLbl="parChTrans1D3" presStyleIdx="0" presStyleCnt="1"/>
      <dgm:spPr/>
    </dgm:pt>
    <dgm:pt modelId="{E1F2622C-C515-40D4-A4C2-40D5A1DB62AB}" type="pres">
      <dgm:prSet presAssocID="{3D8CCACA-CFA8-4F38-8259-FB03346FC977}" presName="hierRoot3" presStyleCnt="0">
        <dgm:presLayoutVars>
          <dgm:hierBranch val="init"/>
        </dgm:presLayoutVars>
      </dgm:prSet>
      <dgm:spPr/>
    </dgm:pt>
    <dgm:pt modelId="{4CE96B5A-816E-4A10-8133-960E152D212C}" type="pres">
      <dgm:prSet presAssocID="{3D8CCACA-CFA8-4F38-8259-FB03346FC977}" presName="rootComposite3" presStyleCnt="0"/>
      <dgm:spPr/>
    </dgm:pt>
    <dgm:pt modelId="{CCA1A0C5-8428-48B9-9BB6-113ADDDE4B8B}" type="pres">
      <dgm:prSet presAssocID="{3D8CCACA-CFA8-4F38-8259-FB03346FC977}" presName="rootText3" presStyleLbl="asst2" presStyleIdx="0" presStyleCnt="15" custScaleX="164646" custScaleY="155314" custLinFactX="157856" custLinFactNeighborX="200000" custLinFactNeighborY="-19432">
        <dgm:presLayoutVars>
          <dgm:chPref val="3"/>
        </dgm:presLayoutVars>
      </dgm:prSet>
      <dgm:spPr>
        <a:xfrm>
          <a:off x="5784893" y="1705502"/>
          <a:ext cx="669863" cy="334931"/>
        </a:xfrm>
        <a:prstGeom prst="rect">
          <a:avLst/>
        </a:prstGeom>
      </dgm:spPr>
    </dgm:pt>
    <dgm:pt modelId="{6BAAF343-B5A2-4F11-BE55-F682866B7D30}" type="pres">
      <dgm:prSet presAssocID="{3D8CCACA-CFA8-4F38-8259-FB03346FC977}" presName="rootConnector3" presStyleLbl="asst2" presStyleIdx="0" presStyleCnt="15"/>
      <dgm:spPr/>
    </dgm:pt>
    <dgm:pt modelId="{2622CC56-F27C-4E2E-9356-C11BAF5B2DBE}" type="pres">
      <dgm:prSet presAssocID="{3D8CCACA-CFA8-4F38-8259-FB03346FC977}" presName="hierChild6" presStyleCnt="0"/>
      <dgm:spPr/>
    </dgm:pt>
    <dgm:pt modelId="{BB761B9E-2A5A-4170-8AC4-8687806FE6C2}" type="pres">
      <dgm:prSet presAssocID="{3D8CCACA-CFA8-4F38-8259-FB03346FC977}" presName="hierChild7" presStyleCnt="0"/>
      <dgm:spPr/>
    </dgm:pt>
    <dgm:pt modelId="{358E26E5-9E36-4877-B28C-3101AA692B98}" type="pres">
      <dgm:prSet presAssocID="{EFE71B6A-58AF-4105-96E0-BDF2D3BCA127}" presName="Name111" presStyleLbl="parChTrans1D4" presStyleIdx="0" presStyleCnt="15"/>
      <dgm:spPr/>
    </dgm:pt>
    <dgm:pt modelId="{3253B71F-43FB-4873-996C-7CE40A804F70}" type="pres">
      <dgm:prSet presAssocID="{D1131300-8A8E-4935-9E2B-753D2460CEEB}" presName="hierRoot3" presStyleCnt="0">
        <dgm:presLayoutVars>
          <dgm:hierBranch val="init"/>
        </dgm:presLayoutVars>
      </dgm:prSet>
      <dgm:spPr/>
    </dgm:pt>
    <dgm:pt modelId="{60F5B937-9BB1-46E2-99EE-5859E97FE70E}" type="pres">
      <dgm:prSet presAssocID="{D1131300-8A8E-4935-9E2B-753D2460CEEB}" presName="rootComposite3" presStyleCnt="0"/>
      <dgm:spPr/>
    </dgm:pt>
    <dgm:pt modelId="{610D44D5-18E7-41CE-89D4-00F4B0113A6B}" type="pres">
      <dgm:prSet presAssocID="{D1131300-8A8E-4935-9E2B-753D2460CEEB}" presName="rootText3" presStyleLbl="asst2" presStyleIdx="1" presStyleCnt="15" custScaleX="155074" custScaleY="165451" custLinFactX="53164" custLinFactNeighborX="100000" custLinFactNeighborY="-24845">
        <dgm:presLayoutVars>
          <dgm:chPref val="3"/>
        </dgm:presLayoutVars>
      </dgm:prSet>
      <dgm:spPr>
        <a:xfrm>
          <a:off x="4100142" y="2276909"/>
          <a:ext cx="649499" cy="324749"/>
        </a:xfrm>
        <a:prstGeom prst="rect">
          <a:avLst/>
        </a:prstGeom>
      </dgm:spPr>
    </dgm:pt>
    <dgm:pt modelId="{B07144E8-F169-4F9D-9F64-2109FB45CD40}" type="pres">
      <dgm:prSet presAssocID="{D1131300-8A8E-4935-9E2B-753D2460CEEB}" presName="rootConnector3" presStyleLbl="asst2" presStyleIdx="1" presStyleCnt="15"/>
      <dgm:spPr/>
    </dgm:pt>
    <dgm:pt modelId="{8934AEB8-1B7B-46ED-B958-C700A9FDAF1F}" type="pres">
      <dgm:prSet presAssocID="{D1131300-8A8E-4935-9E2B-753D2460CEEB}" presName="hierChild6" presStyleCnt="0"/>
      <dgm:spPr/>
    </dgm:pt>
    <dgm:pt modelId="{008F691C-D607-4D75-B057-425906054709}" type="pres">
      <dgm:prSet presAssocID="{D1131300-8A8E-4935-9E2B-753D2460CEEB}" presName="hierChild7" presStyleCnt="0"/>
      <dgm:spPr/>
    </dgm:pt>
    <dgm:pt modelId="{D7FE69F8-5FB3-4B5B-800E-58A2655A7A50}" type="pres">
      <dgm:prSet presAssocID="{AF5FA18D-A5B5-43C3-B484-BB5DF6CA7386}" presName="Name111" presStyleLbl="parChTrans1D4" presStyleIdx="1" presStyleCnt="15"/>
      <dgm:spPr/>
    </dgm:pt>
    <dgm:pt modelId="{55A9528D-EE1D-4DAA-849A-9EF08BEC272E}" type="pres">
      <dgm:prSet presAssocID="{F10E9B07-2D8E-4D13-AC3A-1374AC719180}" presName="hierRoot3" presStyleCnt="0">
        <dgm:presLayoutVars>
          <dgm:hierBranch val="init"/>
        </dgm:presLayoutVars>
      </dgm:prSet>
      <dgm:spPr/>
    </dgm:pt>
    <dgm:pt modelId="{861FB4FF-3017-4F28-9B38-88148290B070}" type="pres">
      <dgm:prSet presAssocID="{F10E9B07-2D8E-4D13-AC3A-1374AC719180}" presName="rootComposite3" presStyleCnt="0"/>
      <dgm:spPr/>
    </dgm:pt>
    <dgm:pt modelId="{B701F7AB-8D97-431C-9C62-B55B3784B1DA}" type="pres">
      <dgm:prSet presAssocID="{F10E9B07-2D8E-4D13-AC3A-1374AC719180}" presName="rootText3" presStyleLbl="asst2" presStyleIdx="2" presStyleCnt="15" custScaleX="118076" custScaleY="156859" custLinFactX="100000" custLinFactNeighborX="142672" custLinFactNeighborY="-27714">
        <dgm:presLayoutVars>
          <dgm:chPref val="3"/>
        </dgm:presLayoutVars>
      </dgm:prSet>
      <dgm:spPr>
        <a:xfrm>
          <a:off x="6903474" y="2267592"/>
          <a:ext cx="649499" cy="324749"/>
        </a:xfrm>
        <a:prstGeom prst="rect">
          <a:avLst/>
        </a:prstGeom>
      </dgm:spPr>
    </dgm:pt>
    <dgm:pt modelId="{75A7A1F5-3BF8-4B91-9B55-37C4295BD969}" type="pres">
      <dgm:prSet presAssocID="{F10E9B07-2D8E-4D13-AC3A-1374AC719180}" presName="rootConnector3" presStyleLbl="asst2" presStyleIdx="2" presStyleCnt="15"/>
      <dgm:spPr/>
    </dgm:pt>
    <dgm:pt modelId="{AE0B3643-2817-4454-8209-5FF14F172A28}" type="pres">
      <dgm:prSet presAssocID="{F10E9B07-2D8E-4D13-AC3A-1374AC719180}" presName="hierChild6" presStyleCnt="0"/>
      <dgm:spPr/>
    </dgm:pt>
    <dgm:pt modelId="{D2DEC436-9D56-47DF-8794-93AAD9B74C9E}" type="pres">
      <dgm:prSet presAssocID="{F10E9B07-2D8E-4D13-AC3A-1374AC719180}" presName="hierChild7" presStyleCnt="0"/>
      <dgm:spPr/>
    </dgm:pt>
    <dgm:pt modelId="{BFF84232-5935-4F97-A142-8EF056062538}" type="pres">
      <dgm:prSet presAssocID="{4F9C2BED-6A8F-45FF-B0FB-05739251945A}" presName="Name111" presStyleLbl="parChTrans1D4" presStyleIdx="2" presStyleCnt="15"/>
      <dgm:spPr/>
    </dgm:pt>
    <dgm:pt modelId="{9A7D1589-E258-4CED-A5E7-433A66D74E18}" type="pres">
      <dgm:prSet presAssocID="{79841476-3225-49A1-8A07-DC9C0EA0E0EF}" presName="hierRoot3" presStyleCnt="0">
        <dgm:presLayoutVars>
          <dgm:hierBranch val="init"/>
        </dgm:presLayoutVars>
      </dgm:prSet>
      <dgm:spPr/>
    </dgm:pt>
    <dgm:pt modelId="{35F16F28-EBDA-4E23-BA9A-BFEBC386C5A1}" type="pres">
      <dgm:prSet presAssocID="{79841476-3225-49A1-8A07-DC9C0EA0E0EF}" presName="rootComposite3" presStyleCnt="0"/>
      <dgm:spPr/>
    </dgm:pt>
    <dgm:pt modelId="{70FAD8E9-DFF5-4D40-B5B3-77FAA0C51F38}" type="pres">
      <dgm:prSet presAssocID="{79841476-3225-49A1-8A07-DC9C0EA0E0EF}" presName="rootText3" presStyleLbl="asst2" presStyleIdx="3" presStyleCnt="15" custScaleX="177069" custScaleY="146420" custLinFactNeighborX="55981" custLinFactNeighborY="-31276">
        <dgm:presLayoutVars>
          <dgm:chPref val="3"/>
        </dgm:presLayoutVars>
      </dgm:prSet>
      <dgm:spPr>
        <a:xfrm>
          <a:off x="5273162" y="2717169"/>
          <a:ext cx="649499" cy="324749"/>
        </a:xfrm>
        <a:prstGeom prst="rect">
          <a:avLst/>
        </a:prstGeom>
      </dgm:spPr>
    </dgm:pt>
    <dgm:pt modelId="{27117420-881F-4D66-8213-887B0842AF6D}" type="pres">
      <dgm:prSet presAssocID="{79841476-3225-49A1-8A07-DC9C0EA0E0EF}" presName="rootConnector3" presStyleLbl="asst2" presStyleIdx="3" presStyleCnt="15"/>
      <dgm:spPr/>
    </dgm:pt>
    <dgm:pt modelId="{859CAD8A-0738-4001-A469-042E555AF111}" type="pres">
      <dgm:prSet presAssocID="{79841476-3225-49A1-8A07-DC9C0EA0E0EF}" presName="hierChild6" presStyleCnt="0"/>
      <dgm:spPr/>
    </dgm:pt>
    <dgm:pt modelId="{5AF31369-E2FD-4889-A6C8-3CF4921D7B47}" type="pres">
      <dgm:prSet presAssocID="{79841476-3225-49A1-8A07-DC9C0EA0E0EF}" presName="hierChild7" presStyleCnt="0"/>
      <dgm:spPr/>
    </dgm:pt>
    <dgm:pt modelId="{F82EF14A-F5A7-401C-B4E0-12A1BBF0A0B4}" type="pres">
      <dgm:prSet presAssocID="{C52F701C-350B-45FA-AC90-8EC591D08ECE}" presName="Name111" presStyleLbl="parChTrans1D4" presStyleIdx="3" presStyleCnt="15"/>
      <dgm:spPr/>
    </dgm:pt>
    <dgm:pt modelId="{A2C05CBF-0BE0-4C33-8677-8E52A724CA26}" type="pres">
      <dgm:prSet presAssocID="{B5C46B2D-EFA0-4728-81FD-8A1CF8FCB6DD}" presName="hierRoot3" presStyleCnt="0">
        <dgm:presLayoutVars>
          <dgm:hierBranch val="init"/>
        </dgm:presLayoutVars>
      </dgm:prSet>
      <dgm:spPr/>
    </dgm:pt>
    <dgm:pt modelId="{EB588186-3114-409E-A064-6A83316163ED}" type="pres">
      <dgm:prSet presAssocID="{B5C46B2D-EFA0-4728-81FD-8A1CF8FCB6DD}" presName="rootComposite3" presStyleCnt="0"/>
      <dgm:spPr/>
    </dgm:pt>
    <dgm:pt modelId="{57805B44-FDBB-464D-8053-404649FA8015}" type="pres">
      <dgm:prSet presAssocID="{B5C46B2D-EFA0-4728-81FD-8A1CF8FCB6DD}" presName="rootText3" presStyleLbl="asst2" presStyleIdx="4" presStyleCnt="15" custScaleX="132999" custScaleY="152625" custLinFactY="-11513" custLinFactNeighborX="-63325" custLinFactNeighborY="-100000">
        <dgm:presLayoutVars>
          <dgm:chPref val="3"/>
        </dgm:presLayoutVars>
      </dgm:prSet>
      <dgm:spPr>
        <a:xfrm>
          <a:off x="4203977" y="2959864"/>
          <a:ext cx="649499" cy="324749"/>
        </a:xfrm>
        <a:prstGeom prst="rect">
          <a:avLst/>
        </a:prstGeom>
      </dgm:spPr>
    </dgm:pt>
    <dgm:pt modelId="{8DAF5C98-D15B-4F4A-B4FC-3A2F36046117}" type="pres">
      <dgm:prSet presAssocID="{B5C46B2D-EFA0-4728-81FD-8A1CF8FCB6DD}" presName="rootConnector3" presStyleLbl="asst2" presStyleIdx="4" presStyleCnt="15"/>
      <dgm:spPr/>
    </dgm:pt>
    <dgm:pt modelId="{29F28DD3-B953-4B22-979F-22DE2F743A7C}" type="pres">
      <dgm:prSet presAssocID="{B5C46B2D-EFA0-4728-81FD-8A1CF8FCB6DD}" presName="hierChild6" presStyleCnt="0"/>
      <dgm:spPr/>
    </dgm:pt>
    <dgm:pt modelId="{7A689CDE-DD78-4B38-8517-39415C792ED8}" type="pres">
      <dgm:prSet presAssocID="{B5C46B2D-EFA0-4728-81FD-8A1CF8FCB6DD}" presName="hierChild7" presStyleCnt="0"/>
      <dgm:spPr/>
    </dgm:pt>
    <dgm:pt modelId="{AA24050C-4D59-46DB-8C04-8554E357339C}" type="pres">
      <dgm:prSet presAssocID="{2B801301-586D-4DEC-BC3C-5690779A6C80}" presName="Name111" presStyleLbl="parChTrans1D4" presStyleIdx="4" presStyleCnt="15"/>
      <dgm:spPr/>
    </dgm:pt>
    <dgm:pt modelId="{B8576C8F-ECB0-48E4-B8F1-D05A9AD8BA01}" type="pres">
      <dgm:prSet presAssocID="{570CCCA5-7494-4AF5-BCBA-4CBABABA24DB}" presName="hierRoot3" presStyleCnt="0">
        <dgm:presLayoutVars>
          <dgm:hierBranch val="init"/>
        </dgm:presLayoutVars>
      </dgm:prSet>
      <dgm:spPr/>
    </dgm:pt>
    <dgm:pt modelId="{A7EC96BF-49C4-41F4-B184-C4AFAE249694}" type="pres">
      <dgm:prSet presAssocID="{570CCCA5-7494-4AF5-BCBA-4CBABABA24DB}" presName="rootComposite3" presStyleCnt="0"/>
      <dgm:spPr/>
    </dgm:pt>
    <dgm:pt modelId="{32991953-9BB2-4C85-848B-09C3E13EDDF0}" type="pres">
      <dgm:prSet presAssocID="{570CCCA5-7494-4AF5-BCBA-4CBABABA24DB}" presName="rootText3" presStyleLbl="asst2" presStyleIdx="5" presStyleCnt="15" custScaleX="173139" custScaleY="117909" custLinFactX="300000" custLinFactY="-33034" custLinFactNeighborX="342683" custLinFactNeighborY="-100000">
        <dgm:presLayoutVars>
          <dgm:chPref val="3"/>
        </dgm:presLayoutVars>
      </dgm:prSet>
      <dgm:spPr/>
    </dgm:pt>
    <dgm:pt modelId="{75FFD0B3-B5DF-4366-AF51-6FEC57FC8560}" type="pres">
      <dgm:prSet presAssocID="{570CCCA5-7494-4AF5-BCBA-4CBABABA24DB}" presName="rootConnector3" presStyleLbl="asst2" presStyleIdx="5" presStyleCnt="15"/>
      <dgm:spPr/>
    </dgm:pt>
    <dgm:pt modelId="{FE874BFC-BC76-4327-8185-4962AC0E8E6B}" type="pres">
      <dgm:prSet presAssocID="{570CCCA5-7494-4AF5-BCBA-4CBABABA24DB}" presName="hierChild6" presStyleCnt="0"/>
      <dgm:spPr/>
    </dgm:pt>
    <dgm:pt modelId="{4BFD9603-5ACB-4418-B505-D916454AB2F6}" type="pres">
      <dgm:prSet presAssocID="{570CCCA5-7494-4AF5-BCBA-4CBABABA24DB}" presName="hierChild7" presStyleCnt="0"/>
      <dgm:spPr/>
    </dgm:pt>
    <dgm:pt modelId="{5D4B94C1-2B97-414F-AFEB-94A378D7E30E}" type="pres">
      <dgm:prSet presAssocID="{5BAF31D2-F658-4263-A4E6-45CC4C981643}" presName="Name111" presStyleLbl="parChTrans1D4" presStyleIdx="5" presStyleCnt="15"/>
      <dgm:spPr/>
    </dgm:pt>
    <dgm:pt modelId="{35A7ACEC-D78B-4080-B5E8-54127B6C1428}" type="pres">
      <dgm:prSet presAssocID="{8E9CE215-44AD-44FB-B952-F8EE4F6341FC}" presName="hierRoot3" presStyleCnt="0">
        <dgm:presLayoutVars>
          <dgm:hierBranch val="init"/>
        </dgm:presLayoutVars>
      </dgm:prSet>
      <dgm:spPr/>
    </dgm:pt>
    <dgm:pt modelId="{AA64BB6F-06EB-4AB7-B6C7-345C8595FC8C}" type="pres">
      <dgm:prSet presAssocID="{8E9CE215-44AD-44FB-B952-F8EE4F6341FC}" presName="rootComposite3" presStyleCnt="0"/>
      <dgm:spPr/>
    </dgm:pt>
    <dgm:pt modelId="{98C8E3C5-6C1C-4BC4-9336-BBFFD03C7CD9}" type="pres">
      <dgm:prSet presAssocID="{8E9CE215-44AD-44FB-B952-F8EE4F6341FC}" presName="rootText3" presStyleLbl="asst2" presStyleIdx="6" presStyleCnt="15" custScaleX="165998" custScaleY="138827" custLinFactNeighborX="72403" custLinFactNeighborY="-24189">
        <dgm:presLayoutVars>
          <dgm:chPref val="3"/>
        </dgm:presLayoutVars>
      </dgm:prSet>
      <dgm:spPr>
        <a:xfrm>
          <a:off x="7806689" y="2654282"/>
          <a:ext cx="635566" cy="317783"/>
        </a:xfrm>
        <a:prstGeom prst="rect">
          <a:avLst/>
        </a:prstGeom>
      </dgm:spPr>
    </dgm:pt>
    <dgm:pt modelId="{BB902A7A-4C48-4E29-B0E9-06474258DF7C}" type="pres">
      <dgm:prSet presAssocID="{8E9CE215-44AD-44FB-B952-F8EE4F6341FC}" presName="rootConnector3" presStyleLbl="asst2" presStyleIdx="6" presStyleCnt="15"/>
      <dgm:spPr/>
    </dgm:pt>
    <dgm:pt modelId="{412C2C5A-C751-407E-8F74-4F24C6DEB43C}" type="pres">
      <dgm:prSet presAssocID="{8E9CE215-44AD-44FB-B952-F8EE4F6341FC}" presName="hierChild6" presStyleCnt="0"/>
      <dgm:spPr/>
    </dgm:pt>
    <dgm:pt modelId="{01E8B836-83EF-4B15-9DB7-46E666E9DA81}" type="pres">
      <dgm:prSet presAssocID="{7B13C2CE-6727-436E-BB8B-891C32691E5C}" presName="Name37" presStyleLbl="parChTrans1D4" presStyleIdx="6" presStyleCnt="15"/>
      <dgm:spPr/>
    </dgm:pt>
    <dgm:pt modelId="{1553C202-747B-4E5F-99FE-40EF98F4E2A5}" type="pres">
      <dgm:prSet presAssocID="{1120A44B-B7D6-4E1C-94E9-2D32E52330EA}" presName="hierRoot2" presStyleCnt="0">
        <dgm:presLayoutVars>
          <dgm:hierBranch val="init"/>
        </dgm:presLayoutVars>
      </dgm:prSet>
      <dgm:spPr/>
    </dgm:pt>
    <dgm:pt modelId="{4A4483D6-6129-4009-8653-DD04A5BD0861}" type="pres">
      <dgm:prSet presAssocID="{1120A44B-B7D6-4E1C-94E9-2D32E52330EA}" presName="rootComposite" presStyleCnt="0"/>
      <dgm:spPr/>
    </dgm:pt>
    <dgm:pt modelId="{C47A1467-59B5-489F-A4BE-BC691962483F}" type="pres">
      <dgm:prSet presAssocID="{1120A44B-B7D6-4E1C-94E9-2D32E52330EA}" presName="rootText" presStyleLbl="node4" presStyleIdx="0" presStyleCnt="1" custScaleX="127042" custScaleY="183427" custLinFactX="100000" custLinFactY="-449249" custLinFactNeighborX="151996" custLinFactNeighborY="-500000">
        <dgm:presLayoutVars>
          <dgm:chPref val="3"/>
        </dgm:presLayoutVars>
      </dgm:prSet>
      <dgm:spPr>
        <a:xfrm>
          <a:off x="10191221" y="1662322"/>
          <a:ext cx="640925" cy="320462"/>
        </a:xfrm>
        <a:prstGeom prst="rect">
          <a:avLst/>
        </a:prstGeom>
      </dgm:spPr>
    </dgm:pt>
    <dgm:pt modelId="{91A796BB-7066-4AD6-95CE-4F8CFA25D6F8}" type="pres">
      <dgm:prSet presAssocID="{1120A44B-B7D6-4E1C-94E9-2D32E52330EA}" presName="rootConnector" presStyleLbl="node4" presStyleIdx="0" presStyleCnt="1"/>
      <dgm:spPr/>
    </dgm:pt>
    <dgm:pt modelId="{C01E5FA0-6142-42A6-8BF9-60C4A9E23293}" type="pres">
      <dgm:prSet presAssocID="{1120A44B-B7D6-4E1C-94E9-2D32E52330EA}" presName="hierChild4" presStyleCnt="0"/>
      <dgm:spPr/>
    </dgm:pt>
    <dgm:pt modelId="{0779AAF2-53E8-4F5E-9483-157C9B55B4BA}" type="pres">
      <dgm:prSet presAssocID="{1120A44B-B7D6-4E1C-94E9-2D32E52330EA}" presName="hierChild5" presStyleCnt="0"/>
      <dgm:spPr/>
    </dgm:pt>
    <dgm:pt modelId="{02C84749-F520-4325-B478-778AB277B127}" type="pres">
      <dgm:prSet presAssocID="{8E9CE215-44AD-44FB-B952-F8EE4F6341FC}" presName="hierChild7" presStyleCnt="0"/>
      <dgm:spPr/>
    </dgm:pt>
    <dgm:pt modelId="{F00A4F62-242B-49D3-9743-651C35762FCF}" type="pres">
      <dgm:prSet presAssocID="{DEEA06A6-8A0E-4AD7-BDD9-D66267847342}" presName="Name111" presStyleLbl="parChTrans1D4" presStyleIdx="7" presStyleCnt="15"/>
      <dgm:spPr/>
    </dgm:pt>
    <dgm:pt modelId="{43B4520C-34C8-4E57-9108-AEFEFA1B68A3}" type="pres">
      <dgm:prSet presAssocID="{176A9F43-5483-40D8-89C3-7A659E66F110}" presName="hierRoot3" presStyleCnt="0">
        <dgm:presLayoutVars>
          <dgm:hierBranch val="init"/>
        </dgm:presLayoutVars>
      </dgm:prSet>
      <dgm:spPr/>
    </dgm:pt>
    <dgm:pt modelId="{F395EB48-541E-4AF1-958F-958FF34C7F39}" type="pres">
      <dgm:prSet presAssocID="{176A9F43-5483-40D8-89C3-7A659E66F110}" presName="rootComposite3" presStyleCnt="0"/>
      <dgm:spPr/>
    </dgm:pt>
    <dgm:pt modelId="{FFAA11D7-D2CF-4388-BD08-D30F03EDB368}" type="pres">
      <dgm:prSet presAssocID="{176A9F43-5483-40D8-89C3-7A659E66F110}" presName="rootText3" presStyleLbl="asst2" presStyleIdx="7" presStyleCnt="15" custScaleX="185341" custScaleY="145100" custLinFactX="30135" custLinFactNeighborX="100000" custLinFactNeighborY="51238">
        <dgm:presLayoutVars>
          <dgm:chPref val="3"/>
        </dgm:presLayoutVars>
      </dgm:prSet>
      <dgm:spPr>
        <a:xfrm>
          <a:off x="7519856" y="3319921"/>
          <a:ext cx="622704" cy="311352"/>
        </a:xfrm>
        <a:prstGeom prst="rect">
          <a:avLst/>
        </a:prstGeom>
      </dgm:spPr>
    </dgm:pt>
    <dgm:pt modelId="{AD0BFBDB-C9FD-4CCF-A62C-6903E742A0FD}" type="pres">
      <dgm:prSet presAssocID="{176A9F43-5483-40D8-89C3-7A659E66F110}" presName="rootConnector3" presStyleLbl="asst2" presStyleIdx="7" presStyleCnt="15"/>
      <dgm:spPr/>
    </dgm:pt>
    <dgm:pt modelId="{781FD963-E573-43C1-BB47-5F935DD18E23}" type="pres">
      <dgm:prSet presAssocID="{176A9F43-5483-40D8-89C3-7A659E66F110}" presName="hierChild6" presStyleCnt="0"/>
      <dgm:spPr/>
    </dgm:pt>
    <dgm:pt modelId="{23967A01-9307-4255-A0D6-0FEC1EE1FE7E}" type="pres">
      <dgm:prSet presAssocID="{176A9F43-5483-40D8-89C3-7A659E66F110}" presName="hierChild7" presStyleCnt="0"/>
      <dgm:spPr/>
    </dgm:pt>
    <dgm:pt modelId="{99D3260A-63DE-4F17-8983-E3468E6A96A9}" type="pres">
      <dgm:prSet presAssocID="{6AB7F01A-DEA1-4B7D-8B8A-67718DC37BA3}" presName="Name111" presStyleLbl="parChTrans1D4" presStyleIdx="8" presStyleCnt="15"/>
      <dgm:spPr/>
    </dgm:pt>
    <dgm:pt modelId="{A36B5238-650D-4C89-A627-7A7851A84471}" type="pres">
      <dgm:prSet presAssocID="{A0C0EA80-EC5D-45DC-A9C6-C0B643E84C3D}" presName="hierRoot3" presStyleCnt="0">
        <dgm:presLayoutVars>
          <dgm:hierBranch val="init"/>
        </dgm:presLayoutVars>
      </dgm:prSet>
      <dgm:spPr/>
    </dgm:pt>
    <dgm:pt modelId="{98D421D0-C362-4B95-A72D-48C80EF703F6}" type="pres">
      <dgm:prSet presAssocID="{A0C0EA80-EC5D-45DC-A9C6-C0B643E84C3D}" presName="rootComposite3" presStyleCnt="0"/>
      <dgm:spPr/>
    </dgm:pt>
    <dgm:pt modelId="{92F49535-73D3-459F-94EC-D86FD29E0877}" type="pres">
      <dgm:prSet presAssocID="{A0C0EA80-EC5D-45DC-A9C6-C0B643E84C3D}" presName="rootText3" presStyleLbl="asst2" presStyleIdx="8" presStyleCnt="15" custScaleX="220462" custScaleY="233371" custLinFactX="246397" custLinFactY="-82838" custLinFactNeighborX="300000" custLinFactNeighborY="-100000">
        <dgm:presLayoutVars>
          <dgm:chPref val="3"/>
        </dgm:presLayoutVars>
      </dgm:prSet>
      <dgm:spPr>
        <a:xfrm>
          <a:off x="8374420" y="3646202"/>
          <a:ext cx="589479" cy="294739"/>
        </a:xfrm>
        <a:prstGeom prst="rect">
          <a:avLst/>
        </a:prstGeom>
      </dgm:spPr>
    </dgm:pt>
    <dgm:pt modelId="{A96D7870-1D4C-4C68-85DC-8F2609CA3926}" type="pres">
      <dgm:prSet presAssocID="{A0C0EA80-EC5D-45DC-A9C6-C0B643E84C3D}" presName="rootConnector3" presStyleLbl="asst2" presStyleIdx="8" presStyleCnt="15"/>
      <dgm:spPr/>
    </dgm:pt>
    <dgm:pt modelId="{C55DD3B9-5A8D-414D-BAAA-F3D5EA05539B}" type="pres">
      <dgm:prSet presAssocID="{A0C0EA80-EC5D-45DC-A9C6-C0B643E84C3D}" presName="hierChild6" presStyleCnt="0"/>
      <dgm:spPr/>
    </dgm:pt>
    <dgm:pt modelId="{2E816AEE-79C8-4555-B405-FFF43322853A}" type="pres">
      <dgm:prSet presAssocID="{A0C0EA80-EC5D-45DC-A9C6-C0B643E84C3D}" presName="hierChild7" presStyleCnt="0"/>
      <dgm:spPr/>
    </dgm:pt>
    <dgm:pt modelId="{C7681ED8-D44A-4DEC-86AE-B28E8343506D}" type="pres">
      <dgm:prSet presAssocID="{4C629D3F-4588-4865-A2EE-9492A329FC2E}" presName="Name111" presStyleLbl="parChTrans1D4" presStyleIdx="9" presStyleCnt="15"/>
      <dgm:spPr/>
    </dgm:pt>
    <dgm:pt modelId="{D79DD7B7-B425-4430-AE2C-1C45F1A1CEBA}" type="pres">
      <dgm:prSet presAssocID="{87FDB9D1-D7FC-4108-9349-62952588D143}" presName="hierRoot3" presStyleCnt="0">
        <dgm:presLayoutVars>
          <dgm:hierBranch val="init"/>
        </dgm:presLayoutVars>
      </dgm:prSet>
      <dgm:spPr/>
    </dgm:pt>
    <dgm:pt modelId="{3919AB12-3E38-4246-8F2C-B4A90AB5393F}" type="pres">
      <dgm:prSet presAssocID="{87FDB9D1-D7FC-4108-9349-62952588D143}" presName="rootComposite3" presStyleCnt="0"/>
      <dgm:spPr/>
    </dgm:pt>
    <dgm:pt modelId="{0B1A13E3-4E82-4460-AC5B-B844268D0028}" type="pres">
      <dgm:prSet presAssocID="{87FDB9D1-D7FC-4108-9349-62952588D143}" presName="rootText3" presStyleLbl="asst2" presStyleIdx="9" presStyleCnt="15" custLinFactX="418166" custLinFactY="-278904" custLinFactNeighborX="500000" custLinFactNeighborY="-300000">
        <dgm:presLayoutVars>
          <dgm:chPref val="3"/>
        </dgm:presLayoutVars>
      </dgm:prSet>
      <dgm:spPr/>
    </dgm:pt>
    <dgm:pt modelId="{E4ED0F54-B0A7-4EF8-A5BF-5672AB5AEE66}" type="pres">
      <dgm:prSet presAssocID="{87FDB9D1-D7FC-4108-9349-62952588D143}" presName="rootConnector3" presStyleLbl="asst2" presStyleIdx="9" presStyleCnt="15"/>
      <dgm:spPr/>
    </dgm:pt>
    <dgm:pt modelId="{51020E55-2CF7-478E-9B53-95C3AEDCCAE5}" type="pres">
      <dgm:prSet presAssocID="{87FDB9D1-D7FC-4108-9349-62952588D143}" presName="hierChild6" presStyleCnt="0"/>
      <dgm:spPr/>
    </dgm:pt>
    <dgm:pt modelId="{2AA470FE-3D91-458E-85F5-5B35A72475CD}" type="pres">
      <dgm:prSet presAssocID="{87FDB9D1-D7FC-4108-9349-62952588D143}" presName="hierChild7" presStyleCnt="0"/>
      <dgm:spPr/>
    </dgm:pt>
    <dgm:pt modelId="{94993035-9F9F-415B-8CC6-098CE9E0A65C}" type="pres">
      <dgm:prSet presAssocID="{4496F014-C9EE-487E-ABA8-D4399C536A6C}" presName="Name111" presStyleLbl="parChTrans1D4" presStyleIdx="10" presStyleCnt="15"/>
      <dgm:spPr/>
    </dgm:pt>
    <dgm:pt modelId="{67538691-555D-4E3E-89B1-CD1648F656A4}" type="pres">
      <dgm:prSet presAssocID="{F59927C1-34EC-4B9A-BE5F-3E0D22FDEE15}" presName="hierRoot3" presStyleCnt="0">
        <dgm:presLayoutVars>
          <dgm:hierBranch val="init"/>
        </dgm:presLayoutVars>
      </dgm:prSet>
      <dgm:spPr/>
    </dgm:pt>
    <dgm:pt modelId="{EA52D0D8-51A0-49C3-96A4-7595E1445BB3}" type="pres">
      <dgm:prSet presAssocID="{F59927C1-34EC-4B9A-BE5F-3E0D22FDEE15}" presName="rootComposite3" presStyleCnt="0"/>
      <dgm:spPr/>
    </dgm:pt>
    <dgm:pt modelId="{A2FD3353-1B8C-4D0E-B025-15ECE202F611}" type="pres">
      <dgm:prSet presAssocID="{F59927C1-34EC-4B9A-BE5F-3E0D22FDEE15}" presName="rootText3" presStyleLbl="asst2" presStyleIdx="10" presStyleCnt="15" custScaleX="151727" custScaleY="183612" custLinFactX="127166" custLinFactY="17701" custLinFactNeighborX="200000" custLinFactNeighborY="100000">
        <dgm:presLayoutVars>
          <dgm:chPref val="3"/>
        </dgm:presLayoutVars>
      </dgm:prSet>
      <dgm:spPr/>
    </dgm:pt>
    <dgm:pt modelId="{DCE89663-D936-4425-8408-A83CA5334AF3}" type="pres">
      <dgm:prSet presAssocID="{F59927C1-34EC-4B9A-BE5F-3E0D22FDEE15}" presName="rootConnector3" presStyleLbl="asst2" presStyleIdx="10" presStyleCnt="15"/>
      <dgm:spPr/>
    </dgm:pt>
    <dgm:pt modelId="{5BA87C9D-A46D-4D07-963A-963A3AE778AB}" type="pres">
      <dgm:prSet presAssocID="{F59927C1-34EC-4B9A-BE5F-3E0D22FDEE15}" presName="hierChild6" presStyleCnt="0"/>
      <dgm:spPr/>
    </dgm:pt>
    <dgm:pt modelId="{54C7F435-D358-451F-9826-3A5DB2B28D1B}" type="pres">
      <dgm:prSet presAssocID="{F59927C1-34EC-4B9A-BE5F-3E0D22FDEE15}" presName="hierChild7" presStyleCnt="0"/>
      <dgm:spPr/>
    </dgm:pt>
    <dgm:pt modelId="{5C6D4AA1-C7D0-4BB2-B598-2F2B726C949B}" type="pres">
      <dgm:prSet presAssocID="{D34D3C73-832C-4D06-BBA8-ECDC93427888}" presName="Name111" presStyleLbl="parChTrans1D4" presStyleIdx="11" presStyleCnt="15"/>
      <dgm:spPr/>
    </dgm:pt>
    <dgm:pt modelId="{6ED73CC4-D550-4563-9D72-E801D808B651}" type="pres">
      <dgm:prSet presAssocID="{B726C718-3AD9-4328-8D42-7E65DAC5C317}" presName="hierRoot3" presStyleCnt="0">
        <dgm:presLayoutVars>
          <dgm:hierBranch val="init"/>
        </dgm:presLayoutVars>
      </dgm:prSet>
      <dgm:spPr/>
    </dgm:pt>
    <dgm:pt modelId="{F251802B-1C46-4393-AC11-F25C72D5BC00}" type="pres">
      <dgm:prSet presAssocID="{B726C718-3AD9-4328-8D42-7E65DAC5C317}" presName="rootComposite3" presStyleCnt="0"/>
      <dgm:spPr/>
    </dgm:pt>
    <dgm:pt modelId="{52872D32-0658-41DD-A5A0-D1DA7AACD592}" type="pres">
      <dgm:prSet presAssocID="{B726C718-3AD9-4328-8D42-7E65DAC5C317}" presName="rootText3" presStyleLbl="asst2" presStyleIdx="11" presStyleCnt="15" custLinFactX="100000" custLinFactY="-14644" custLinFactNeighborX="191597" custLinFactNeighborY="-100000">
        <dgm:presLayoutVars>
          <dgm:chPref val="3"/>
        </dgm:presLayoutVars>
      </dgm:prSet>
      <dgm:spPr>
        <a:xfrm>
          <a:off x="9769549" y="2957930"/>
          <a:ext cx="604484" cy="302242"/>
        </a:xfrm>
        <a:prstGeom prst="rect">
          <a:avLst/>
        </a:prstGeom>
      </dgm:spPr>
    </dgm:pt>
    <dgm:pt modelId="{90FD15B0-9B21-483C-9699-C1F098AD1EAE}" type="pres">
      <dgm:prSet presAssocID="{B726C718-3AD9-4328-8D42-7E65DAC5C317}" presName="rootConnector3" presStyleLbl="asst2" presStyleIdx="11" presStyleCnt="15"/>
      <dgm:spPr/>
    </dgm:pt>
    <dgm:pt modelId="{F5EE7E22-FA81-4950-B6E9-EFBB5ACE387D}" type="pres">
      <dgm:prSet presAssocID="{B726C718-3AD9-4328-8D42-7E65DAC5C317}" presName="hierChild6" presStyleCnt="0"/>
      <dgm:spPr/>
    </dgm:pt>
    <dgm:pt modelId="{D5AA62B8-88C6-44C6-ABA5-200F85E48BD0}" type="pres">
      <dgm:prSet presAssocID="{B726C718-3AD9-4328-8D42-7E65DAC5C317}" presName="hierChild7" presStyleCnt="0"/>
      <dgm:spPr/>
    </dgm:pt>
    <dgm:pt modelId="{720A0F5B-0556-4269-9283-F11ECEC7D30E}" type="pres">
      <dgm:prSet presAssocID="{84094FEA-E50F-4B9E-B72D-B9A7AEC9CFE9}" presName="Name111" presStyleLbl="parChTrans1D4" presStyleIdx="12" presStyleCnt="15"/>
      <dgm:spPr/>
    </dgm:pt>
    <dgm:pt modelId="{B8BCD419-6F90-444E-AB96-25C990B48FF2}" type="pres">
      <dgm:prSet presAssocID="{77DF29FD-9B87-40EF-94C5-86CBEF6A76E9}" presName="hierRoot3" presStyleCnt="0">
        <dgm:presLayoutVars>
          <dgm:hierBranch val="init"/>
        </dgm:presLayoutVars>
      </dgm:prSet>
      <dgm:spPr/>
    </dgm:pt>
    <dgm:pt modelId="{230383F9-D0C1-4CF8-82F8-7F5E3682775A}" type="pres">
      <dgm:prSet presAssocID="{77DF29FD-9B87-40EF-94C5-86CBEF6A76E9}" presName="rootComposite3" presStyleCnt="0"/>
      <dgm:spPr/>
    </dgm:pt>
    <dgm:pt modelId="{80F1FCD5-16A6-4343-B242-FA451A1F9BFC}" type="pres">
      <dgm:prSet presAssocID="{77DF29FD-9B87-40EF-94C5-86CBEF6A76E9}" presName="rootText3" presStyleLbl="asst2" presStyleIdx="12" presStyleCnt="15" custScaleX="154928" custScaleY="189654" custLinFactY="54237" custLinFactNeighborX="57193" custLinFactNeighborY="100000">
        <dgm:presLayoutVars>
          <dgm:chPref val="3"/>
        </dgm:presLayoutVars>
      </dgm:prSet>
      <dgm:spPr>
        <a:xfrm>
          <a:off x="8797867" y="4272679"/>
          <a:ext cx="605556" cy="302778"/>
        </a:xfrm>
        <a:prstGeom prst="rect">
          <a:avLst/>
        </a:prstGeom>
      </dgm:spPr>
    </dgm:pt>
    <dgm:pt modelId="{5F580F0E-215C-45F9-998E-7FB55752B138}" type="pres">
      <dgm:prSet presAssocID="{77DF29FD-9B87-40EF-94C5-86CBEF6A76E9}" presName="rootConnector3" presStyleLbl="asst2" presStyleIdx="12" presStyleCnt="15"/>
      <dgm:spPr/>
    </dgm:pt>
    <dgm:pt modelId="{0B6BFBA7-6B04-447A-B62E-BFC44F7AF7DD}" type="pres">
      <dgm:prSet presAssocID="{77DF29FD-9B87-40EF-94C5-86CBEF6A76E9}" presName="hierChild6" presStyleCnt="0"/>
      <dgm:spPr/>
    </dgm:pt>
    <dgm:pt modelId="{7271C858-F10C-41C3-BDDC-6222FCF52DB5}" type="pres">
      <dgm:prSet presAssocID="{77DF29FD-9B87-40EF-94C5-86CBEF6A76E9}" presName="hierChild7" presStyleCnt="0"/>
      <dgm:spPr/>
    </dgm:pt>
    <dgm:pt modelId="{8D0A8762-48FF-4D8C-B627-AB0D1178408E}" type="pres">
      <dgm:prSet presAssocID="{1EFEF588-06E6-4ECE-9AAA-7B6EFB8496ED}" presName="Name111" presStyleLbl="parChTrans1D4" presStyleIdx="13" presStyleCnt="15"/>
      <dgm:spPr/>
    </dgm:pt>
    <dgm:pt modelId="{41E84510-BFFC-4F09-85AD-E167B187E777}" type="pres">
      <dgm:prSet presAssocID="{57F1EF28-B632-4616-81F1-0407F6B69CBF}" presName="hierRoot3" presStyleCnt="0">
        <dgm:presLayoutVars>
          <dgm:hierBranch val="init"/>
        </dgm:presLayoutVars>
      </dgm:prSet>
      <dgm:spPr/>
    </dgm:pt>
    <dgm:pt modelId="{7F0132F3-1331-4E74-B7DE-FCB196CE3D6F}" type="pres">
      <dgm:prSet presAssocID="{57F1EF28-B632-4616-81F1-0407F6B69CBF}" presName="rootComposite3" presStyleCnt="0"/>
      <dgm:spPr/>
    </dgm:pt>
    <dgm:pt modelId="{FD3B6C5C-CFB9-4CF2-B856-7E7E543FAAE6}" type="pres">
      <dgm:prSet presAssocID="{57F1EF28-B632-4616-81F1-0407F6B69CBF}" presName="rootText3" presStyleLbl="asst2" presStyleIdx="13" presStyleCnt="15" custScaleX="108338" custScaleY="118073" custLinFactY="69820" custLinFactNeighborX="94616" custLinFactNeighborY="100000">
        <dgm:presLayoutVars>
          <dgm:chPref val="3"/>
        </dgm:presLayoutVars>
      </dgm:prSet>
      <dgm:spPr>
        <a:xfrm>
          <a:off x="8835097" y="4775718"/>
          <a:ext cx="605556" cy="302778"/>
        </a:xfrm>
        <a:prstGeom prst="rect">
          <a:avLst/>
        </a:prstGeom>
      </dgm:spPr>
    </dgm:pt>
    <dgm:pt modelId="{843E3EEB-A12E-42D1-AE59-C4967CAFFD9B}" type="pres">
      <dgm:prSet presAssocID="{57F1EF28-B632-4616-81F1-0407F6B69CBF}" presName="rootConnector3" presStyleLbl="asst2" presStyleIdx="13" presStyleCnt="15"/>
      <dgm:spPr/>
    </dgm:pt>
    <dgm:pt modelId="{B623D6F4-4806-42A1-AEB2-A64E3C5EBF4B}" type="pres">
      <dgm:prSet presAssocID="{57F1EF28-B632-4616-81F1-0407F6B69CBF}" presName="hierChild6" presStyleCnt="0"/>
      <dgm:spPr/>
    </dgm:pt>
    <dgm:pt modelId="{3272F186-28C1-46D8-9ADD-69AFA137D06C}" type="pres">
      <dgm:prSet presAssocID="{57F1EF28-B632-4616-81F1-0407F6B69CBF}" presName="hierChild7" presStyleCnt="0"/>
      <dgm:spPr/>
    </dgm:pt>
    <dgm:pt modelId="{8D3F5564-8D8C-4913-B62D-3B5293C687E4}" type="pres">
      <dgm:prSet presAssocID="{20A0AD86-CAEC-4572-9574-94B3C3A00BD5}" presName="Name111" presStyleLbl="parChTrans1D4" presStyleIdx="14" presStyleCnt="15"/>
      <dgm:spPr/>
    </dgm:pt>
    <dgm:pt modelId="{3DF959C0-FC62-4FB2-839E-65F3B25B054B}" type="pres">
      <dgm:prSet presAssocID="{63C0FA00-4796-4056-A1C0-FC76F56EA7D2}" presName="hierRoot3" presStyleCnt="0">
        <dgm:presLayoutVars>
          <dgm:hierBranch val="init"/>
        </dgm:presLayoutVars>
      </dgm:prSet>
      <dgm:spPr/>
    </dgm:pt>
    <dgm:pt modelId="{D1675F90-E3CB-4666-9E68-B12C51D5F4CE}" type="pres">
      <dgm:prSet presAssocID="{63C0FA00-4796-4056-A1C0-FC76F56EA7D2}" presName="rootComposite3" presStyleCnt="0"/>
      <dgm:spPr/>
    </dgm:pt>
    <dgm:pt modelId="{055D9EBC-C3B2-4046-B2F6-806B9AA7C15D}" type="pres">
      <dgm:prSet presAssocID="{63C0FA00-4796-4056-A1C0-FC76F56EA7D2}" presName="rootText3" presStyleLbl="asst2" presStyleIdx="14" presStyleCnt="15" custLinFactX="60932" custLinFactY="63595" custLinFactNeighborX="100000" custLinFactNeighborY="100000">
        <dgm:presLayoutVars>
          <dgm:chPref val="3"/>
        </dgm:presLayoutVars>
      </dgm:prSet>
      <dgm:spPr/>
    </dgm:pt>
    <dgm:pt modelId="{7D1056F6-F917-4E2D-AF79-026267F46F87}" type="pres">
      <dgm:prSet presAssocID="{63C0FA00-4796-4056-A1C0-FC76F56EA7D2}" presName="rootConnector3" presStyleLbl="asst2" presStyleIdx="14" presStyleCnt="15"/>
      <dgm:spPr/>
    </dgm:pt>
    <dgm:pt modelId="{F1337857-278D-496E-9CD5-A5CB2D86C77E}" type="pres">
      <dgm:prSet presAssocID="{63C0FA00-4796-4056-A1C0-FC76F56EA7D2}" presName="hierChild6" presStyleCnt="0"/>
      <dgm:spPr/>
    </dgm:pt>
    <dgm:pt modelId="{DE0A711C-60AC-41EC-B798-D3BBADAB1238}" type="pres">
      <dgm:prSet presAssocID="{63C0FA00-4796-4056-A1C0-FC76F56EA7D2}" presName="hierChild7" presStyleCnt="0"/>
      <dgm:spPr/>
    </dgm:pt>
    <dgm:pt modelId="{D1F95B7E-6187-4C1B-8D42-EFCBE98D5ACD}" type="pres">
      <dgm:prSet presAssocID="{DB4C82B0-0150-4AD1-AB47-BB82C3C4715D}" presName="Name37" presStyleLbl="parChTrans1D2" presStyleIdx="2" presStyleCnt="4"/>
      <dgm:spPr/>
    </dgm:pt>
    <dgm:pt modelId="{DE841361-BBC0-4D66-A68C-36065C992081}" type="pres">
      <dgm:prSet presAssocID="{D8400AD9-4AAF-429B-BB5B-F8A16BE213CD}" presName="hierRoot2" presStyleCnt="0">
        <dgm:presLayoutVars>
          <dgm:hierBranch val="init"/>
        </dgm:presLayoutVars>
      </dgm:prSet>
      <dgm:spPr/>
    </dgm:pt>
    <dgm:pt modelId="{C69791C0-287F-4063-AA69-8510BF39F077}" type="pres">
      <dgm:prSet presAssocID="{D8400AD9-4AAF-429B-BB5B-F8A16BE213CD}" presName="rootComposite" presStyleCnt="0"/>
      <dgm:spPr/>
    </dgm:pt>
    <dgm:pt modelId="{22F8017E-4632-4D3C-8E57-50785F3FC897}" type="pres">
      <dgm:prSet presAssocID="{D8400AD9-4AAF-429B-BB5B-F8A16BE213CD}" presName="rootText" presStyleLbl="node2" presStyleIdx="2" presStyleCnt="3" custScaleX="195791" custScaleY="97815">
        <dgm:presLayoutVars>
          <dgm:chPref val="3"/>
        </dgm:presLayoutVars>
      </dgm:prSet>
      <dgm:spPr>
        <a:xfrm>
          <a:off x="10253936" y="981094"/>
          <a:ext cx="689155" cy="344577"/>
        </a:xfrm>
        <a:prstGeom prst="rect">
          <a:avLst/>
        </a:prstGeom>
      </dgm:spPr>
    </dgm:pt>
    <dgm:pt modelId="{A795713C-F575-4195-855B-42E6E63528D9}" type="pres">
      <dgm:prSet presAssocID="{D8400AD9-4AAF-429B-BB5B-F8A16BE213CD}" presName="rootConnector" presStyleLbl="node2" presStyleIdx="2" presStyleCnt="3"/>
      <dgm:spPr/>
    </dgm:pt>
    <dgm:pt modelId="{AE6762B6-FE09-42A6-9829-089BF32E9D79}" type="pres">
      <dgm:prSet presAssocID="{D8400AD9-4AAF-429B-BB5B-F8A16BE213CD}" presName="hierChild4" presStyleCnt="0"/>
      <dgm:spPr/>
    </dgm:pt>
    <dgm:pt modelId="{D6E8994D-DC7A-4D80-A46E-A440B8CD9271}" type="pres">
      <dgm:prSet presAssocID="{D8400AD9-4AAF-429B-BB5B-F8A16BE213CD}" presName="hierChild5" presStyleCnt="0"/>
      <dgm:spPr/>
    </dgm:pt>
    <dgm:pt modelId="{11EE425A-65D8-4D8C-8BBD-C536CCEA22C5}" type="pres">
      <dgm:prSet presAssocID="{5E74D380-9D05-4949-A613-3FE2075D6FFB}" presName="hierChild3" presStyleCnt="0"/>
      <dgm:spPr/>
    </dgm:pt>
    <dgm:pt modelId="{2BFE12E7-7AAD-4182-9DA1-05F28AB4AB30}" type="pres">
      <dgm:prSet presAssocID="{3BB600B1-061E-49F3-9B07-02FD198CD600}" presName="Name111" presStyleLbl="parChTrans1D2" presStyleIdx="3" presStyleCnt="4"/>
      <dgm:spPr/>
    </dgm:pt>
    <dgm:pt modelId="{DF87955C-8670-4F46-A845-1115A2D05772}" type="pres">
      <dgm:prSet presAssocID="{A0522378-E1CB-4E7F-BA0E-A8F955429A36}" presName="hierRoot3" presStyleCnt="0">
        <dgm:presLayoutVars>
          <dgm:hierBranch val="init"/>
        </dgm:presLayoutVars>
      </dgm:prSet>
      <dgm:spPr/>
    </dgm:pt>
    <dgm:pt modelId="{F78DAE47-EA63-45A3-AD66-F4D6F7D14408}" type="pres">
      <dgm:prSet presAssocID="{A0522378-E1CB-4E7F-BA0E-A8F955429A36}" presName="rootComposite3" presStyleCnt="0"/>
      <dgm:spPr/>
    </dgm:pt>
    <dgm:pt modelId="{6718D350-A9F1-4D50-9BB7-7D1037955FAC}" type="pres">
      <dgm:prSet presAssocID="{A0522378-E1CB-4E7F-BA0E-A8F955429A36}" presName="rootText3" presStyleLbl="asst1" presStyleIdx="0" presStyleCnt="1" custScaleX="157903" custScaleY="114247" custLinFactNeighborX="60502" custLinFactNeighborY="-16833">
        <dgm:presLayoutVars>
          <dgm:chPref val="3"/>
        </dgm:presLayoutVars>
      </dgm:prSet>
      <dgm:spPr>
        <a:xfrm>
          <a:off x="9463144" y="448520"/>
          <a:ext cx="710591" cy="355295"/>
        </a:xfrm>
        <a:prstGeom prst="rect">
          <a:avLst/>
        </a:prstGeom>
      </dgm:spPr>
    </dgm:pt>
    <dgm:pt modelId="{1E508E6C-FBF6-4480-84FD-7B2674C7134D}" type="pres">
      <dgm:prSet presAssocID="{A0522378-E1CB-4E7F-BA0E-A8F955429A36}" presName="rootConnector3" presStyleLbl="asst1" presStyleIdx="0" presStyleCnt="1"/>
      <dgm:spPr/>
    </dgm:pt>
    <dgm:pt modelId="{04F6E0CC-3201-4BA1-9B73-9C8E6248DD0F}" type="pres">
      <dgm:prSet presAssocID="{A0522378-E1CB-4E7F-BA0E-A8F955429A36}" presName="hierChild6" presStyleCnt="0"/>
      <dgm:spPr/>
    </dgm:pt>
    <dgm:pt modelId="{EB754161-8BDC-40C8-969B-FE56DFE8E70F}" type="pres">
      <dgm:prSet presAssocID="{A0522378-E1CB-4E7F-BA0E-A8F955429A36}" presName="hierChild7" presStyleCnt="0"/>
      <dgm:spPr/>
    </dgm:pt>
  </dgm:ptLst>
  <dgm:cxnLst>
    <dgm:cxn modelId="{4FAF0400-A009-4888-A79A-797177D66F7A}" srcId="{9EA0AA7D-6F5C-459B-9A17-9BCC3A33C132}" destId="{5E74D380-9D05-4949-A613-3FE2075D6FFB}" srcOrd="0" destOrd="0" parTransId="{A32C24DB-27DC-4B7B-ACB4-9E68BBF383A6}" sibTransId="{6A9FFBBF-2D74-4C7B-8A15-12BE9C8A449D}"/>
    <dgm:cxn modelId="{18859705-4F17-416F-8AD6-D04E86365C90}" type="presOf" srcId="{1120A44B-B7D6-4E1C-94E9-2D32E52330EA}" destId="{C47A1467-59B5-489F-A4BE-BC691962483F}" srcOrd="0" destOrd="0" presId="urn:microsoft.com/office/officeart/2005/8/layout/orgChart1"/>
    <dgm:cxn modelId="{6BD09B05-C3BA-4522-961C-0EECD34BDEB9}" srcId="{57F1EF28-B632-4616-81F1-0407F6B69CBF}" destId="{63C0FA00-4796-4056-A1C0-FC76F56EA7D2}" srcOrd="0" destOrd="0" parTransId="{20A0AD86-CAEC-4572-9574-94B3C3A00BD5}" sibTransId="{222D3922-FDE8-41E6-9B1B-8E44080DF8C2}"/>
    <dgm:cxn modelId="{2437A206-9408-4DF8-9E03-0AD2E3BBD192}" type="presOf" srcId="{B3BD7D92-143C-4AFD-B4E0-93B66B1DCD3C}" destId="{E39F34DC-4DE3-47B8-86FA-FBE1F5980C3A}" srcOrd="0" destOrd="0" presId="urn:microsoft.com/office/officeart/2005/8/layout/orgChart1"/>
    <dgm:cxn modelId="{3432EB10-49A8-4AE9-8A2E-6312B73DC5D8}" type="presOf" srcId="{A0522378-E1CB-4E7F-BA0E-A8F955429A36}" destId="{1E508E6C-FBF6-4480-84FD-7B2674C7134D}" srcOrd="1" destOrd="0" presId="urn:microsoft.com/office/officeart/2005/8/layout/orgChart1"/>
    <dgm:cxn modelId="{9AA2BD11-276E-4359-BBC3-082A3D2B0697}" type="presOf" srcId="{3D8CCACA-CFA8-4F38-8259-FB03346FC977}" destId="{CCA1A0C5-8428-48B9-9BB6-113ADDDE4B8B}" srcOrd="0" destOrd="0" presId="urn:microsoft.com/office/officeart/2005/8/layout/orgChart1"/>
    <dgm:cxn modelId="{7646F911-BE1B-45AB-8255-69676E153A02}" type="presOf" srcId="{1120A44B-B7D6-4E1C-94E9-2D32E52330EA}" destId="{91A796BB-7066-4AD6-95CE-4F8CFA25D6F8}" srcOrd="1" destOrd="0" presId="urn:microsoft.com/office/officeart/2005/8/layout/orgChart1"/>
    <dgm:cxn modelId="{A7D6F114-281B-4149-8C49-221BD31AEBFF}" type="presOf" srcId="{7E05F329-30F1-44AE-AE20-D4C9A80E1D5A}" destId="{48A6F042-5962-4818-A088-DE9B2C1BD657}" srcOrd="1" destOrd="0" presId="urn:microsoft.com/office/officeart/2005/8/layout/orgChart1"/>
    <dgm:cxn modelId="{75282A23-16C8-464A-A784-65E0308106FA}" srcId="{79841476-3225-49A1-8A07-DC9C0EA0E0EF}" destId="{B5C46B2D-EFA0-4728-81FD-8A1CF8FCB6DD}" srcOrd="0" destOrd="0" parTransId="{C52F701C-350B-45FA-AC90-8EC591D08ECE}" sibTransId="{388552FD-833C-430E-AFE3-66947C1C7030}"/>
    <dgm:cxn modelId="{9DCDD424-AEC3-4A05-8D54-EE4717F9C570}" type="presOf" srcId="{84094FEA-E50F-4B9E-B72D-B9A7AEC9CFE9}" destId="{720A0F5B-0556-4269-9283-F11ECEC7D30E}" srcOrd="0" destOrd="0" presId="urn:microsoft.com/office/officeart/2005/8/layout/orgChart1"/>
    <dgm:cxn modelId="{1E5BD925-455F-4A3D-A9CB-AF84A6B1463C}" type="presOf" srcId="{63C0FA00-4796-4056-A1C0-FC76F56EA7D2}" destId="{7D1056F6-F917-4E2D-AF79-026267F46F87}" srcOrd="1" destOrd="0" presId="urn:microsoft.com/office/officeart/2005/8/layout/orgChart1"/>
    <dgm:cxn modelId="{CCF2C126-B473-4116-B0AF-4B3723B1599B}" srcId="{77DF29FD-9B87-40EF-94C5-86CBEF6A76E9}" destId="{57F1EF28-B632-4616-81F1-0407F6B69CBF}" srcOrd="0" destOrd="0" parTransId="{1EFEF588-06E6-4ECE-9AAA-7B6EFB8496ED}" sibTransId="{F6CB2AAA-78F2-4278-A67C-BCF310BCE305}"/>
    <dgm:cxn modelId="{9CE42128-5199-46EE-A82D-643F7F7F96BC}" type="presOf" srcId="{A0C0EA80-EC5D-45DC-A9C6-C0B643E84C3D}" destId="{A96D7870-1D4C-4C68-85DC-8F2609CA3926}" srcOrd="1" destOrd="0" presId="urn:microsoft.com/office/officeart/2005/8/layout/orgChart1"/>
    <dgm:cxn modelId="{0DE7A028-677E-4B52-A42B-C74278EE2BA2}" srcId="{5E74D380-9D05-4949-A613-3FE2075D6FFB}" destId="{A0522378-E1CB-4E7F-BA0E-A8F955429A36}" srcOrd="3" destOrd="0" parTransId="{3BB600B1-061E-49F3-9B07-02FD198CD600}" sibTransId="{0358827A-7A2B-4F3B-89FA-E2DEE432A765}"/>
    <dgm:cxn modelId="{9AC41E29-C328-47BB-B94A-BD6CC9DCB773}" type="presOf" srcId="{77DF29FD-9B87-40EF-94C5-86CBEF6A76E9}" destId="{5F580F0E-215C-45F9-998E-7FB55752B138}" srcOrd="1" destOrd="0" presId="urn:microsoft.com/office/officeart/2005/8/layout/orgChart1"/>
    <dgm:cxn modelId="{1A52CE29-27FA-46A0-8974-D54BE427A886}" srcId="{5E74D380-9D05-4949-A613-3FE2075D6FFB}" destId="{4D3186DD-2B64-4224-924B-A0907BE862E6}" srcOrd="0" destOrd="0" parTransId="{B3BD7D92-143C-4AFD-B4E0-93B66B1DCD3C}" sibTransId="{11473648-4325-4290-A793-8C6B1B432FD1}"/>
    <dgm:cxn modelId="{EF431330-C655-41FB-A158-CEF3B1444EBD}" type="presOf" srcId="{6527CFC3-9935-42A8-A64F-B59790C68151}" destId="{25FD7A6A-2998-4180-87F5-4A820D8D04F4}" srcOrd="0" destOrd="0" presId="urn:microsoft.com/office/officeart/2005/8/layout/orgChart1"/>
    <dgm:cxn modelId="{36F69331-4AEA-44BD-95DE-09119B035D2E}" srcId="{8E9CE215-44AD-44FB-B952-F8EE4F6341FC}" destId="{1120A44B-B7D6-4E1C-94E9-2D32E52330EA}" srcOrd="2" destOrd="0" parTransId="{7B13C2CE-6727-436E-BB8B-891C32691E5C}" sibTransId="{4D32BA38-0155-4121-8980-5F9D49DAD863}"/>
    <dgm:cxn modelId="{30993139-A445-46CE-BA4F-424E6586B04C}" type="presOf" srcId="{570CCCA5-7494-4AF5-BCBA-4CBABABA24DB}" destId="{32991953-9BB2-4C85-848B-09C3E13EDDF0}" srcOrd="0" destOrd="0" presId="urn:microsoft.com/office/officeart/2005/8/layout/orgChart1"/>
    <dgm:cxn modelId="{2EF3F43A-14F1-456C-A807-CDBEB5F5EB46}" srcId="{176A9F43-5483-40D8-89C3-7A659E66F110}" destId="{A0C0EA80-EC5D-45DC-A9C6-C0B643E84C3D}" srcOrd="0" destOrd="0" parTransId="{6AB7F01A-DEA1-4B7D-8B8A-67718DC37BA3}" sibTransId="{EDAC2999-7DA5-45FA-B934-B8947D87A60C}"/>
    <dgm:cxn modelId="{ED3FEF3D-F5E2-47D6-8620-27F00845B920}" type="presOf" srcId="{79841476-3225-49A1-8A07-DC9C0EA0E0EF}" destId="{27117420-881F-4D66-8213-887B0842AF6D}" srcOrd="1" destOrd="0" presId="urn:microsoft.com/office/officeart/2005/8/layout/orgChart1"/>
    <dgm:cxn modelId="{FB6C955D-D351-412A-AD18-D13DF4E650D3}" srcId="{B5C46B2D-EFA0-4728-81FD-8A1CF8FCB6DD}" destId="{570CCCA5-7494-4AF5-BCBA-4CBABABA24DB}" srcOrd="0" destOrd="0" parTransId="{2B801301-586D-4DEC-BC3C-5690779A6C80}" sibTransId="{F32AACF9-CB20-4530-BEFD-536FA1FAD683}"/>
    <dgm:cxn modelId="{70FE2162-CCF2-4276-844B-ECA31A61F24C}" type="presOf" srcId="{5BAF31D2-F658-4263-A4E6-45CC4C981643}" destId="{5D4B94C1-2B97-414F-AFEB-94A378D7E30E}" srcOrd="0" destOrd="0" presId="urn:microsoft.com/office/officeart/2005/8/layout/orgChart1"/>
    <dgm:cxn modelId="{D444AB42-035A-42C7-9A05-ECD8668765A8}" type="presOf" srcId="{57F1EF28-B632-4616-81F1-0407F6B69CBF}" destId="{843E3EEB-A12E-42D1-AE59-C4967CAFFD9B}" srcOrd="1" destOrd="0" presId="urn:microsoft.com/office/officeart/2005/8/layout/orgChart1"/>
    <dgm:cxn modelId="{22F42E43-F4F2-4762-97D0-E72291B33601}" type="presOf" srcId="{2B801301-586D-4DEC-BC3C-5690779A6C80}" destId="{AA24050C-4D59-46DB-8C04-8554E357339C}" srcOrd="0" destOrd="0" presId="urn:microsoft.com/office/officeart/2005/8/layout/orgChart1"/>
    <dgm:cxn modelId="{3D5E0F65-1B09-4414-9F2A-7C8176CD2E09}" type="presOf" srcId="{77DF29FD-9B87-40EF-94C5-86CBEF6A76E9}" destId="{80F1FCD5-16A6-4343-B242-FA451A1F9BFC}" srcOrd="0" destOrd="0" presId="urn:microsoft.com/office/officeart/2005/8/layout/orgChart1"/>
    <dgm:cxn modelId="{8E663866-3328-469C-9DE7-D8A71DAD3389}" type="presOf" srcId="{57F1EF28-B632-4616-81F1-0407F6B69CBF}" destId="{FD3B6C5C-CFB9-4CF2-B856-7E7E543FAAE6}" srcOrd="0" destOrd="0" presId="urn:microsoft.com/office/officeart/2005/8/layout/orgChart1"/>
    <dgm:cxn modelId="{3A494B68-9031-40B7-9449-309AA7119CE2}" type="presOf" srcId="{176A9F43-5483-40D8-89C3-7A659E66F110}" destId="{FFAA11D7-D2CF-4388-BD08-D30F03EDB368}" srcOrd="0" destOrd="0" presId="urn:microsoft.com/office/officeart/2005/8/layout/orgChart1"/>
    <dgm:cxn modelId="{0B81E568-A520-4461-8D68-70EED74816C2}" srcId="{5E74D380-9D05-4949-A613-3FE2075D6FFB}" destId="{D8400AD9-4AAF-429B-BB5B-F8A16BE213CD}" srcOrd="2" destOrd="0" parTransId="{DB4C82B0-0150-4AD1-AB47-BB82C3C4715D}" sibTransId="{4535CC9C-5C9F-4034-983A-5D1366620466}"/>
    <dgm:cxn modelId="{921B7C4B-A2DC-4BA1-B761-23B460FD8D0C}" type="presOf" srcId="{EFE71B6A-58AF-4105-96E0-BDF2D3BCA127}" destId="{358E26E5-9E36-4877-B28C-3101AA692B98}" srcOrd="0" destOrd="0" presId="urn:microsoft.com/office/officeart/2005/8/layout/orgChart1"/>
    <dgm:cxn modelId="{E24DA24B-7E36-4659-9E07-8FEFCE324CA0}" type="presOf" srcId="{63C0FA00-4796-4056-A1C0-FC76F56EA7D2}" destId="{055D9EBC-C3B2-4046-B2F6-806B9AA7C15D}" srcOrd="0" destOrd="0" presId="urn:microsoft.com/office/officeart/2005/8/layout/orgChart1"/>
    <dgm:cxn modelId="{ACC6B46F-6F15-4F53-BEF2-DBB6224023C8}" type="presOf" srcId="{F59927C1-34EC-4B9A-BE5F-3E0D22FDEE15}" destId="{A2FD3353-1B8C-4D0E-B025-15ECE202F611}" srcOrd="0" destOrd="0" presId="urn:microsoft.com/office/officeart/2005/8/layout/orgChart1"/>
    <dgm:cxn modelId="{AE2A9C70-7BFE-4A6F-B6FA-0992EAF68F4E}" srcId="{5E74D380-9D05-4949-A613-3FE2075D6FFB}" destId="{7E05F329-30F1-44AE-AE20-D4C9A80E1D5A}" srcOrd="1" destOrd="0" parTransId="{6527CFC3-9935-42A8-A64F-B59790C68151}" sibTransId="{B6587D74-68E8-4C12-96FF-076ADEBD731A}"/>
    <dgm:cxn modelId="{B404D770-989B-444C-B0BE-A25327FA5255}" type="presOf" srcId="{D34D3C73-832C-4D06-BBA8-ECDC93427888}" destId="{5C6D4AA1-C7D0-4BB2-B598-2F2B726C949B}" srcOrd="0" destOrd="0" presId="urn:microsoft.com/office/officeart/2005/8/layout/orgChart1"/>
    <dgm:cxn modelId="{13E31352-3B8E-4AB9-BB76-8E96F56F9D1A}" type="presOf" srcId="{5E74D380-9D05-4949-A613-3FE2075D6FFB}" destId="{721DEE5F-FFEB-483E-9F2A-E85A7370510B}" srcOrd="0" destOrd="0" presId="urn:microsoft.com/office/officeart/2005/8/layout/orgChart1"/>
    <dgm:cxn modelId="{F9E54A74-9ECC-4BA9-A077-BCFC52ADC0B1}" type="presOf" srcId="{AF5FA18D-A5B5-43C3-B484-BB5DF6CA7386}" destId="{D7FE69F8-5FB3-4B5B-800E-58A2655A7A50}" srcOrd="0" destOrd="0" presId="urn:microsoft.com/office/officeart/2005/8/layout/orgChart1"/>
    <dgm:cxn modelId="{BF84C056-E6F9-4051-B706-068EF353802E}" type="presOf" srcId="{87FDB9D1-D7FC-4108-9349-62952588D143}" destId="{E4ED0F54-B0A7-4EF8-A5BF-5672AB5AEE66}" srcOrd="1" destOrd="0" presId="urn:microsoft.com/office/officeart/2005/8/layout/orgChart1"/>
    <dgm:cxn modelId="{8463C376-2951-4A12-B3AB-9679FCC920E0}" srcId="{8E9CE215-44AD-44FB-B952-F8EE4F6341FC}" destId="{B726C718-3AD9-4328-8D42-7E65DAC5C317}" srcOrd="1" destOrd="0" parTransId="{D34D3C73-832C-4D06-BBA8-ECDC93427888}" sibTransId="{EB6C78AF-A7CC-49D5-918F-6E43946D7EF2}"/>
    <dgm:cxn modelId="{24DF0957-F4FF-4704-951F-6D033FB86F6A}" srcId="{7E05F329-30F1-44AE-AE20-D4C9A80E1D5A}" destId="{3D8CCACA-CFA8-4F38-8259-FB03346FC977}" srcOrd="0" destOrd="0" parTransId="{183026D9-A3E5-4816-B04C-4F0E6ED10631}" sibTransId="{01839FCB-E377-4333-9E9F-034352C20AB3}"/>
    <dgm:cxn modelId="{92AC5E77-81E1-402C-9F63-C945805495B1}" type="presOf" srcId="{4D3186DD-2B64-4224-924B-A0907BE862E6}" destId="{42FAC712-4092-4BCE-941A-0E7DBDAA6267}" srcOrd="1" destOrd="0" presId="urn:microsoft.com/office/officeart/2005/8/layout/orgChart1"/>
    <dgm:cxn modelId="{2412AE77-50AD-40BC-8EB1-C52A56000BB1}" type="presOf" srcId="{570CCCA5-7494-4AF5-BCBA-4CBABABA24DB}" destId="{75FFD0B3-B5DF-4366-AF51-6FEC57FC8560}" srcOrd="1" destOrd="0" presId="urn:microsoft.com/office/officeart/2005/8/layout/orgChart1"/>
    <dgm:cxn modelId="{2D810578-E51F-4A9B-AD20-7F383B06A1D5}" type="presOf" srcId="{183026D9-A3E5-4816-B04C-4F0E6ED10631}" destId="{1EFF2959-6262-491F-976C-B5C52BF56058}" srcOrd="0" destOrd="0" presId="urn:microsoft.com/office/officeart/2005/8/layout/orgChart1"/>
    <dgm:cxn modelId="{2E3CE658-C84C-487F-AB4D-150D279ADFAC}" type="presOf" srcId="{B726C718-3AD9-4328-8D42-7E65DAC5C317}" destId="{90FD15B0-9B21-483C-9699-C1F098AD1EAE}" srcOrd="1" destOrd="0" presId="urn:microsoft.com/office/officeart/2005/8/layout/orgChart1"/>
    <dgm:cxn modelId="{45DD227E-B08C-41AD-9139-046C9AC95831}" type="presOf" srcId="{4C629D3F-4588-4865-A2EE-9492A329FC2E}" destId="{C7681ED8-D44A-4DEC-86AE-B28E8343506D}" srcOrd="0" destOrd="0" presId="urn:microsoft.com/office/officeart/2005/8/layout/orgChart1"/>
    <dgm:cxn modelId="{09087C80-9919-4F98-821C-E682AA6FB786}" type="presOf" srcId="{A0522378-E1CB-4E7F-BA0E-A8F955429A36}" destId="{6718D350-A9F1-4D50-9BB7-7D1037955FAC}" srcOrd="0" destOrd="0" presId="urn:microsoft.com/office/officeart/2005/8/layout/orgChart1"/>
    <dgm:cxn modelId="{0CE79283-E421-4521-85BC-48DEF08CDA08}" type="presOf" srcId="{87FDB9D1-D7FC-4108-9349-62952588D143}" destId="{0B1A13E3-4E82-4460-AC5B-B844268D0028}" srcOrd="0" destOrd="0" presId="urn:microsoft.com/office/officeart/2005/8/layout/orgChart1"/>
    <dgm:cxn modelId="{E7BEF383-94A2-4FC9-A1D6-BA70645DECA1}" type="presOf" srcId="{B726C718-3AD9-4328-8D42-7E65DAC5C317}" destId="{52872D32-0658-41DD-A5A0-D1DA7AACD592}" srcOrd="0" destOrd="0" presId="urn:microsoft.com/office/officeart/2005/8/layout/orgChart1"/>
    <dgm:cxn modelId="{CFF4D686-01E6-40C6-B9C1-588E714CE7D8}" type="presOf" srcId="{20A0AD86-CAEC-4572-9574-94B3C3A00BD5}" destId="{8D3F5564-8D8C-4913-B62D-3B5293C687E4}" srcOrd="0" destOrd="0" presId="urn:microsoft.com/office/officeart/2005/8/layout/orgChart1"/>
    <dgm:cxn modelId="{C3C74B8A-6B7E-4F53-882B-61D8554BFBE9}" srcId="{3D8CCACA-CFA8-4F38-8259-FB03346FC977}" destId="{F10E9B07-2D8E-4D13-AC3A-1374AC719180}" srcOrd="1" destOrd="0" parTransId="{AF5FA18D-A5B5-43C3-B484-BB5DF6CA7386}" sibTransId="{8A303265-3439-40DB-BCFC-13B23D21A426}"/>
    <dgm:cxn modelId="{9ECF558E-628B-413F-96DD-BD7B47D709A1}" type="presOf" srcId="{DB4C82B0-0150-4AD1-AB47-BB82C3C4715D}" destId="{D1F95B7E-6187-4C1B-8D42-EFCBE98D5ACD}" srcOrd="0" destOrd="0" presId="urn:microsoft.com/office/officeart/2005/8/layout/orgChart1"/>
    <dgm:cxn modelId="{AE5E2F90-2EBE-4273-9B05-707D3BB44CF7}" srcId="{F10E9B07-2D8E-4D13-AC3A-1374AC719180}" destId="{79841476-3225-49A1-8A07-DC9C0EA0E0EF}" srcOrd="0" destOrd="0" parTransId="{4F9C2BED-6A8F-45FF-B0FB-05739251945A}" sibTransId="{618B899D-534C-4EF7-BA0C-6A707F48F2B1}"/>
    <dgm:cxn modelId="{61BA3396-825F-4637-AB78-4D8251BB42CF}" type="presOf" srcId="{5E74D380-9D05-4949-A613-3FE2075D6FFB}" destId="{CAEFFC6F-99A4-4797-9C6B-ACA31B0DFA20}" srcOrd="1" destOrd="0" presId="urn:microsoft.com/office/officeart/2005/8/layout/orgChart1"/>
    <dgm:cxn modelId="{C19D6AA9-9DE2-4024-A6A6-CA164FCC8A93}" type="presOf" srcId="{F10E9B07-2D8E-4D13-AC3A-1374AC719180}" destId="{B701F7AB-8D97-431C-9C62-B55B3784B1DA}" srcOrd="0" destOrd="0" presId="urn:microsoft.com/office/officeart/2005/8/layout/orgChart1"/>
    <dgm:cxn modelId="{EB2D7FA9-8853-4347-B20A-EF2775339AA5}" type="presOf" srcId="{D1131300-8A8E-4935-9E2B-753D2460CEEB}" destId="{B07144E8-F169-4F9D-9F64-2109FB45CD40}" srcOrd="1" destOrd="0" presId="urn:microsoft.com/office/officeart/2005/8/layout/orgChart1"/>
    <dgm:cxn modelId="{36231CAB-605F-4991-A2CA-71EBBFBDF39C}" type="presOf" srcId="{F59927C1-34EC-4B9A-BE5F-3E0D22FDEE15}" destId="{DCE89663-D936-4425-8408-A83CA5334AF3}" srcOrd="1" destOrd="0" presId="urn:microsoft.com/office/officeart/2005/8/layout/orgChart1"/>
    <dgm:cxn modelId="{75C071B2-3EF5-4F5C-834C-C3ECEEBCC7BE}" type="presOf" srcId="{1EFEF588-06E6-4ECE-9AAA-7B6EFB8496ED}" destId="{8D0A8762-48FF-4D8C-B627-AB0D1178408E}" srcOrd="0" destOrd="0" presId="urn:microsoft.com/office/officeart/2005/8/layout/orgChart1"/>
    <dgm:cxn modelId="{F9D177B2-E156-487E-B5DA-5FEA5719A5B6}" type="presOf" srcId="{176A9F43-5483-40D8-89C3-7A659E66F110}" destId="{AD0BFBDB-C9FD-4CCF-A62C-6903E742A0FD}" srcOrd="1" destOrd="0" presId="urn:microsoft.com/office/officeart/2005/8/layout/orgChart1"/>
    <dgm:cxn modelId="{82C529B3-73CA-492E-894A-3369697AF85C}" type="presOf" srcId="{B5C46B2D-EFA0-4728-81FD-8A1CF8FCB6DD}" destId="{57805B44-FDBB-464D-8053-404649FA8015}" srcOrd="0" destOrd="0" presId="urn:microsoft.com/office/officeart/2005/8/layout/orgChart1"/>
    <dgm:cxn modelId="{F6755CB3-8630-4AFF-BD61-9C71B4546E09}" type="presOf" srcId="{3BB600B1-061E-49F3-9B07-02FD198CD600}" destId="{2BFE12E7-7AAD-4182-9DA1-05F28AB4AB30}" srcOrd="0" destOrd="0" presId="urn:microsoft.com/office/officeart/2005/8/layout/orgChart1"/>
    <dgm:cxn modelId="{7D470CB4-5330-4AC4-9F56-7CC8754BD25A}" type="presOf" srcId="{9EA0AA7D-6F5C-459B-9A17-9BCC3A33C132}" destId="{ED123F37-F94D-4260-BAD4-88E07781147A}" srcOrd="0" destOrd="0" presId="urn:microsoft.com/office/officeart/2005/8/layout/orgChart1"/>
    <dgm:cxn modelId="{BF03F2B9-50EC-4D11-AE6C-9FE36AA16D5C}" type="presOf" srcId="{4496F014-C9EE-487E-ABA8-D4399C536A6C}" destId="{94993035-9F9F-415B-8CC6-098CE9E0A65C}" srcOrd="0" destOrd="0" presId="urn:microsoft.com/office/officeart/2005/8/layout/orgChart1"/>
    <dgm:cxn modelId="{C8133BBC-7FCE-4EB0-87AC-9BF8BB5873B3}" type="presOf" srcId="{8E9CE215-44AD-44FB-B952-F8EE4F6341FC}" destId="{BB902A7A-4C48-4E29-B0E9-06474258DF7C}" srcOrd="1" destOrd="0" presId="urn:microsoft.com/office/officeart/2005/8/layout/orgChart1"/>
    <dgm:cxn modelId="{559D21BE-5044-48B2-92DA-86E2A83576DE}" type="presOf" srcId="{C52F701C-350B-45FA-AC90-8EC591D08ECE}" destId="{F82EF14A-F5A7-401C-B4E0-12A1BBF0A0B4}" srcOrd="0" destOrd="0" presId="urn:microsoft.com/office/officeart/2005/8/layout/orgChart1"/>
    <dgm:cxn modelId="{6EA5CBBF-6A4E-4357-8A16-A18D97E6B61B}" srcId="{3D8CCACA-CFA8-4F38-8259-FB03346FC977}" destId="{D1131300-8A8E-4935-9E2B-753D2460CEEB}" srcOrd="0" destOrd="0" parTransId="{EFE71B6A-58AF-4105-96E0-BDF2D3BCA127}" sibTransId="{AD25BFA7-27BA-485F-8409-31AA8B56ACDB}"/>
    <dgm:cxn modelId="{4A6AFEC3-D45D-41B8-B257-EF0D2E5A6910}" type="presOf" srcId="{4D3186DD-2B64-4224-924B-A0907BE862E6}" destId="{E4099D2C-62B9-42C5-9F2B-1AE378E4C6DE}" srcOrd="0" destOrd="0" presId="urn:microsoft.com/office/officeart/2005/8/layout/orgChart1"/>
    <dgm:cxn modelId="{D807A6C4-DC30-45D9-AAB0-4288CE22C3F4}" type="presOf" srcId="{6AB7F01A-DEA1-4B7D-8B8A-67718DC37BA3}" destId="{99D3260A-63DE-4F17-8983-E3468E6A96A9}" srcOrd="0" destOrd="0" presId="urn:microsoft.com/office/officeart/2005/8/layout/orgChart1"/>
    <dgm:cxn modelId="{23F2CBC7-5BCE-46A5-B165-D31CD8FC9121}" type="presOf" srcId="{7E05F329-30F1-44AE-AE20-D4C9A80E1D5A}" destId="{F5EFC1B0-26F2-4E21-87B9-2D6310B4641A}" srcOrd="0" destOrd="0" presId="urn:microsoft.com/office/officeart/2005/8/layout/orgChart1"/>
    <dgm:cxn modelId="{0719C6C8-A379-4D61-A89B-753DB0BBAB5D}" srcId="{8E9CE215-44AD-44FB-B952-F8EE4F6341FC}" destId="{176A9F43-5483-40D8-89C3-7A659E66F110}" srcOrd="0" destOrd="0" parTransId="{DEEA06A6-8A0E-4AD7-BDD9-D66267847342}" sibTransId="{FD158AB2-13C4-4CA9-B861-F77C9072D74A}"/>
    <dgm:cxn modelId="{10C25BCA-AAFD-4F0C-8D4A-55DBD23CAC32}" type="presOf" srcId="{7B13C2CE-6727-436E-BB8B-891C32691E5C}" destId="{01E8B836-83EF-4B15-9DB7-46E666E9DA81}" srcOrd="0" destOrd="0" presId="urn:microsoft.com/office/officeart/2005/8/layout/orgChart1"/>
    <dgm:cxn modelId="{9965DBCA-BB45-4734-BF3E-4E76BB7B5A05}" type="presOf" srcId="{8E9CE215-44AD-44FB-B952-F8EE4F6341FC}" destId="{98C8E3C5-6C1C-4BC4-9336-BBFFD03C7CD9}" srcOrd="0" destOrd="0" presId="urn:microsoft.com/office/officeart/2005/8/layout/orgChart1"/>
    <dgm:cxn modelId="{BBD5CACB-7695-48F4-A929-C3D105D25899}" type="presOf" srcId="{D8400AD9-4AAF-429B-BB5B-F8A16BE213CD}" destId="{A795713C-F575-4195-855B-42E6E63528D9}" srcOrd="1" destOrd="0" presId="urn:microsoft.com/office/officeart/2005/8/layout/orgChart1"/>
    <dgm:cxn modelId="{2B7C22CE-60B3-4E69-A90F-F5AF01AF039C}" type="presOf" srcId="{4F9C2BED-6A8F-45FF-B0FB-05739251945A}" destId="{BFF84232-5935-4F97-A142-8EF056062538}" srcOrd="0" destOrd="0" presId="urn:microsoft.com/office/officeart/2005/8/layout/orgChart1"/>
    <dgm:cxn modelId="{9AB06DCF-58AB-4A0D-BDC6-088A00F4BD25}" type="presOf" srcId="{3D8CCACA-CFA8-4F38-8259-FB03346FC977}" destId="{6BAAF343-B5A2-4F11-BE55-F682866B7D30}" srcOrd="1" destOrd="0" presId="urn:microsoft.com/office/officeart/2005/8/layout/orgChart1"/>
    <dgm:cxn modelId="{951691D1-C9BC-49EF-B59F-F476D331BBA0}" srcId="{B726C718-3AD9-4328-8D42-7E65DAC5C317}" destId="{77DF29FD-9B87-40EF-94C5-86CBEF6A76E9}" srcOrd="0" destOrd="0" parTransId="{84094FEA-E50F-4B9E-B72D-B9A7AEC9CFE9}" sibTransId="{14ADFED8-0F6F-4B4D-AB7F-3B839F885041}"/>
    <dgm:cxn modelId="{C0A348D5-3D0F-4E08-97E9-DDC8847C6F50}" srcId="{176A9F43-5483-40D8-89C3-7A659E66F110}" destId="{F59927C1-34EC-4B9A-BE5F-3E0D22FDEE15}" srcOrd="1" destOrd="0" parTransId="{4496F014-C9EE-487E-ABA8-D4399C536A6C}" sibTransId="{6744A8BA-FFC9-4C3C-8254-F2E6496CE4E1}"/>
    <dgm:cxn modelId="{1D455FD8-DF86-4C8F-8908-2A32899B94FF}" srcId="{A0C0EA80-EC5D-45DC-A9C6-C0B643E84C3D}" destId="{87FDB9D1-D7FC-4108-9349-62952588D143}" srcOrd="0" destOrd="0" parTransId="{4C629D3F-4588-4865-A2EE-9492A329FC2E}" sibTransId="{AE33F588-9E2A-4059-8954-22C1AC2256D4}"/>
    <dgm:cxn modelId="{694392D8-F6B3-4DA3-BC8D-3FF40BF6E44D}" type="presOf" srcId="{DEEA06A6-8A0E-4AD7-BDD9-D66267847342}" destId="{F00A4F62-242B-49D3-9743-651C35762FCF}" srcOrd="0" destOrd="0" presId="urn:microsoft.com/office/officeart/2005/8/layout/orgChart1"/>
    <dgm:cxn modelId="{40D77CDA-5F21-497E-9A6F-6071955690CA}" srcId="{F10E9B07-2D8E-4D13-AC3A-1374AC719180}" destId="{8E9CE215-44AD-44FB-B952-F8EE4F6341FC}" srcOrd="1" destOrd="0" parTransId="{5BAF31D2-F658-4263-A4E6-45CC4C981643}" sibTransId="{4E19508A-0F96-4E4A-932D-D2BB9858E14B}"/>
    <dgm:cxn modelId="{C76718DC-4EC8-4AA5-A526-4E1F858BA1DA}" type="presOf" srcId="{D1131300-8A8E-4935-9E2B-753D2460CEEB}" destId="{610D44D5-18E7-41CE-89D4-00F4B0113A6B}" srcOrd="0" destOrd="0" presId="urn:microsoft.com/office/officeart/2005/8/layout/orgChart1"/>
    <dgm:cxn modelId="{1E939DE1-1991-42F3-B990-089FDDFFA13C}" type="presOf" srcId="{D8400AD9-4AAF-429B-BB5B-F8A16BE213CD}" destId="{22F8017E-4632-4D3C-8E57-50785F3FC897}" srcOrd="0" destOrd="0" presId="urn:microsoft.com/office/officeart/2005/8/layout/orgChart1"/>
    <dgm:cxn modelId="{796F1AE8-9B5F-41BD-A08B-2FE3DA0F2D55}" type="presOf" srcId="{A0C0EA80-EC5D-45DC-A9C6-C0B643E84C3D}" destId="{92F49535-73D3-459F-94EC-D86FD29E0877}" srcOrd="0" destOrd="0" presId="urn:microsoft.com/office/officeart/2005/8/layout/orgChart1"/>
    <dgm:cxn modelId="{7D9D94F2-C7C4-464B-90E2-CAFEF51872BE}" type="presOf" srcId="{79841476-3225-49A1-8A07-DC9C0EA0E0EF}" destId="{70FAD8E9-DFF5-4D40-B5B3-77FAA0C51F38}" srcOrd="0" destOrd="0" presId="urn:microsoft.com/office/officeart/2005/8/layout/orgChart1"/>
    <dgm:cxn modelId="{F94895F9-0A11-44FE-AD08-76D8E8A1AD6D}" type="presOf" srcId="{B5C46B2D-EFA0-4728-81FD-8A1CF8FCB6DD}" destId="{8DAF5C98-D15B-4F4A-B4FC-3A2F36046117}" srcOrd="1" destOrd="0" presId="urn:microsoft.com/office/officeart/2005/8/layout/orgChart1"/>
    <dgm:cxn modelId="{723D2BFB-629C-44C2-B294-6A16CD5EC3F4}" type="presOf" srcId="{F10E9B07-2D8E-4D13-AC3A-1374AC719180}" destId="{75A7A1F5-3BF8-4B91-9B55-37C4295BD969}" srcOrd="1" destOrd="0" presId="urn:microsoft.com/office/officeart/2005/8/layout/orgChart1"/>
    <dgm:cxn modelId="{5F9A3BD0-C13E-4FCD-9D1C-29DEC5240159}" type="presParOf" srcId="{ED123F37-F94D-4260-BAD4-88E07781147A}" destId="{708B12EA-03ED-4D6A-BD4C-879C167A75D7}" srcOrd="0" destOrd="0" presId="urn:microsoft.com/office/officeart/2005/8/layout/orgChart1"/>
    <dgm:cxn modelId="{758E71D0-1D15-44FC-996C-51CB996E8D35}" type="presParOf" srcId="{708B12EA-03ED-4D6A-BD4C-879C167A75D7}" destId="{DF846766-C2EA-48B6-BD9D-B4DB890834E5}" srcOrd="0" destOrd="0" presId="urn:microsoft.com/office/officeart/2005/8/layout/orgChart1"/>
    <dgm:cxn modelId="{3E9828D7-E735-44A0-B6FC-5093AFD1E110}" type="presParOf" srcId="{DF846766-C2EA-48B6-BD9D-B4DB890834E5}" destId="{721DEE5F-FFEB-483E-9F2A-E85A7370510B}" srcOrd="0" destOrd="0" presId="urn:microsoft.com/office/officeart/2005/8/layout/orgChart1"/>
    <dgm:cxn modelId="{05D9645C-FAD6-49F7-BFC9-C45C5163FB98}" type="presParOf" srcId="{DF846766-C2EA-48B6-BD9D-B4DB890834E5}" destId="{CAEFFC6F-99A4-4797-9C6B-ACA31B0DFA20}" srcOrd="1" destOrd="0" presId="urn:microsoft.com/office/officeart/2005/8/layout/orgChart1"/>
    <dgm:cxn modelId="{A273BC66-A730-482B-BA66-5F0010D93BD4}" type="presParOf" srcId="{708B12EA-03ED-4D6A-BD4C-879C167A75D7}" destId="{0FA5A3EB-EC34-4F25-B343-925EB46DC93C}" srcOrd="1" destOrd="0" presId="urn:microsoft.com/office/officeart/2005/8/layout/orgChart1"/>
    <dgm:cxn modelId="{BBB2BFE0-46A9-4A15-8D6A-2CD1D9602CCB}" type="presParOf" srcId="{0FA5A3EB-EC34-4F25-B343-925EB46DC93C}" destId="{E39F34DC-4DE3-47B8-86FA-FBE1F5980C3A}" srcOrd="0" destOrd="0" presId="urn:microsoft.com/office/officeart/2005/8/layout/orgChart1"/>
    <dgm:cxn modelId="{F57BA672-650B-4F3B-A5E3-B3B00EBA9BCF}" type="presParOf" srcId="{0FA5A3EB-EC34-4F25-B343-925EB46DC93C}" destId="{1646E369-AE4D-4222-9FCA-219F35530795}" srcOrd="1" destOrd="0" presId="urn:microsoft.com/office/officeart/2005/8/layout/orgChart1"/>
    <dgm:cxn modelId="{40E3DE02-79F3-4985-9649-38C5F26278BC}" type="presParOf" srcId="{1646E369-AE4D-4222-9FCA-219F35530795}" destId="{5F9E5AE1-C61F-489F-83A5-719076E030B4}" srcOrd="0" destOrd="0" presId="urn:microsoft.com/office/officeart/2005/8/layout/orgChart1"/>
    <dgm:cxn modelId="{47980A9A-F894-4A77-9F89-E39BE7E6EF6B}" type="presParOf" srcId="{5F9E5AE1-C61F-489F-83A5-719076E030B4}" destId="{E4099D2C-62B9-42C5-9F2B-1AE378E4C6DE}" srcOrd="0" destOrd="0" presId="urn:microsoft.com/office/officeart/2005/8/layout/orgChart1"/>
    <dgm:cxn modelId="{71AA13B7-8FE7-48F4-B433-E41E57781F1C}" type="presParOf" srcId="{5F9E5AE1-C61F-489F-83A5-719076E030B4}" destId="{42FAC712-4092-4BCE-941A-0E7DBDAA6267}" srcOrd="1" destOrd="0" presId="urn:microsoft.com/office/officeart/2005/8/layout/orgChart1"/>
    <dgm:cxn modelId="{75AC5DD9-8C64-4ECC-BE29-2110B4B52B44}" type="presParOf" srcId="{1646E369-AE4D-4222-9FCA-219F35530795}" destId="{FFCEEDCE-A5B6-4CF0-A41A-123579C33CA1}" srcOrd="1" destOrd="0" presId="urn:microsoft.com/office/officeart/2005/8/layout/orgChart1"/>
    <dgm:cxn modelId="{6A76E598-1D24-4639-895E-1BB7B1AB6F85}" type="presParOf" srcId="{1646E369-AE4D-4222-9FCA-219F35530795}" destId="{C0CA1E7B-0131-4F75-A283-3E59CC1BF9F4}" srcOrd="2" destOrd="0" presId="urn:microsoft.com/office/officeart/2005/8/layout/orgChart1"/>
    <dgm:cxn modelId="{2BFCD108-D48C-4986-AE44-EE087D4272FC}" type="presParOf" srcId="{0FA5A3EB-EC34-4F25-B343-925EB46DC93C}" destId="{25FD7A6A-2998-4180-87F5-4A820D8D04F4}" srcOrd="2" destOrd="0" presId="urn:microsoft.com/office/officeart/2005/8/layout/orgChart1"/>
    <dgm:cxn modelId="{32BAB87C-58EA-4277-BE5E-FA9AA9C5A7BA}" type="presParOf" srcId="{0FA5A3EB-EC34-4F25-B343-925EB46DC93C}" destId="{FFB97B4A-85E6-4E79-ADE5-C717AFEB1C5E}" srcOrd="3" destOrd="0" presId="urn:microsoft.com/office/officeart/2005/8/layout/orgChart1"/>
    <dgm:cxn modelId="{2CF5946C-B5B9-4573-BEDB-A2B229558FD1}" type="presParOf" srcId="{FFB97B4A-85E6-4E79-ADE5-C717AFEB1C5E}" destId="{2580EC1F-4098-4B7B-914E-24F2B7B339F3}" srcOrd="0" destOrd="0" presId="urn:microsoft.com/office/officeart/2005/8/layout/orgChart1"/>
    <dgm:cxn modelId="{A834D2EA-4ECE-4AA9-801F-75227BFC3A28}" type="presParOf" srcId="{2580EC1F-4098-4B7B-914E-24F2B7B339F3}" destId="{F5EFC1B0-26F2-4E21-87B9-2D6310B4641A}" srcOrd="0" destOrd="0" presId="urn:microsoft.com/office/officeart/2005/8/layout/orgChart1"/>
    <dgm:cxn modelId="{875BFE0F-08F3-42A4-A256-8425F43E3D62}" type="presParOf" srcId="{2580EC1F-4098-4B7B-914E-24F2B7B339F3}" destId="{48A6F042-5962-4818-A088-DE9B2C1BD657}" srcOrd="1" destOrd="0" presId="urn:microsoft.com/office/officeart/2005/8/layout/orgChart1"/>
    <dgm:cxn modelId="{985E3F7D-322E-4970-929C-CCF2690865B2}" type="presParOf" srcId="{FFB97B4A-85E6-4E79-ADE5-C717AFEB1C5E}" destId="{1108C269-8E00-49FF-8C5D-2BC15252BF10}" srcOrd="1" destOrd="0" presId="urn:microsoft.com/office/officeart/2005/8/layout/orgChart1"/>
    <dgm:cxn modelId="{3309E895-CB50-4DB0-9224-AC1CCE8F259D}" type="presParOf" srcId="{FFB97B4A-85E6-4E79-ADE5-C717AFEB1C5E}" destId="{4D8B4970-C02E-441C-863E-B9E2321B6370}" srcOrd="2" destOrd="0" presId="urn:microsoft.com/office/officeart/2005/8/layout/orgChart1"/>
    <dgm:cxn modelId="{371941E3-B8A9-4A1C-9CFF-004063DE9945}" type="presParOf" srcId="{4D8B4970-C02E-441C-863E-B9E2321B6370}" destId="{1EFF2959-6262-491F-976C-B5C52BF56058}" srcOrd="0" destOrd="0" presId="urn:microsoft.com/office/officeart/2005/8/layout/orgChart1"/>
    <dgm:cxn modelId="{32649767-2421-4E50-A997-10090495F825}" type="presParOf" srcId="{4D8B4970-C02E-441C-863E-B9E2321B6370}" destId="{E1F2622C-C515-40D4-A4C2-40D5A1DB62AB}" srcOrd="1" destOrd="0" presId="urn:microsoft.com/office/officeart/2005/8/layout/orgChart1"/>
    <dgm:cxn modelId="{D6F8686E-F944-441F-BEB1-BB6DC2BC8101}" type="presParOf" srcId="{E1F2622C-C515-40D4-A4C2-40D5A1DB62AB}" destId="{4CE96B5A-816E-4A10-8133-960E152D212C}" srcOrd="0" destOrd="0" presId="urn:microsoft.com/office/officeart/2005/8/layout/orgChart1"/>
    <dgm:cxn modelId="{9485EBCB-5C5E-4AE6-BA93-8B0D647529D6}" type="presParOf" srcId="{4CE96B5A-816E-4A10-8133-960E152D212C}" destId="{CCA1A0C5-8428-48B9-9BB6-113ADDDE4B8B}" srcOrd="0" destOrd="0" presId="urn:microsoft.com/office/officeart/2005/8/layout/orgChart1"/>
    <dgm:cxn modelId="{9C7DC228-61EA-445F-A13D-037B9F39CDF1}" type="presParOf" srcId="{4CE96B5A-816E-4A10-8133-960E152D212C}" destId="{6BAAF343-B5A2-4F11-BE55-F682866B7D30}" srcOrd="1" destOrd="0" presId="urn:microsoft.com/office/officeart/2005/8/layout/orgChart1"/>
    <dgm:cxn modelId="{F78A398E-E65D-44A1-A1E2-E29FDD9DD5C9}" type="presParOf" srcId="{E1F2622C-C515-40D4-A4C2-40D5A1DB62AB}" destId="{2622CC56-F27C-4E2E-9356-C11BAF5B2DBE}" srcOrd="1" destOrd="0" presId="urn:microsoft.com/office/officeart/2005/8/layout/orgChart1"/>
    <dgm:cxn modelId="{F46FED1E-C357-4B47-A7F9-C455D7518FFD}" type="presParOf" srcId="{E1F2622C-C515-40D4-A4C2-40D5A1DB62AB}" destId="{BB761B9E-2A5A-4170-8AC4-8687806FE6C2}" srcOrd="2" destOrd="0" presId="urn:microsoft.com/office/officeart/2005/8/layout/orgChart1"/>
    <dgm:cxn modelId="{4389C727-E6D5-40D9-9596-3235570E11DC}" type="presParOf" srcId="{BB761B9E-2A5A-4170-8AC4-8687806FE6C2}" destId="{358E26E5-9E36-4877-B28C-3101AA692B98}" srcOrd="0" destOrd="0" presId="urn:microsoft.com/office/officeart/2005/8/layout/orgChart1"/>
    <dgm:cxn modelId="{6F653C10-4095-4288-8A3B-D93725F9DDC1}" type="presParOf" srcId="{BB761B9E-2A5A-4170-8AC4-8687806FE6C2}" destId="{3253B71F-43FB-4873-996C-7CE40A804F70}" srcOrd="1" destOrd="0" presId="urn:microsoft.com/office/officeart/2005/8/layout/orgChart1"/>
    <dgm:cxn modelId="{92C607CB-9065-45B3-9D5F-3E6CE38DE745}" type="presParOf" srcId="{3253B71F-43FB-4873-996C-7CE40A804F70}" destId="{60F5B937-9BB1-46E2-99EE-5859E97FE70E}" srcOrd="0" destOrd="0" presId="urn:microsoft.com/office/officeart/2005/8/layout/orgChart1"/>
    <dgm:cxn modelId="{1F921A28-ABA7-45F3-8BA7-D266DC94E6F4}" type="presParOf" srcId="{60F5B937-9BB1-46E2-99EE-5859E97FE70E}" destId="{610D44D5-18E7-41CE-89D4-00F4B0113A6B}" srcOrd="0" destOrd="0" presId="urn:microsoft.com/office/officeart/2005/8/layout/orgChart1"/>
    <dgm:cxn modelId="{E2AC1C53-5FB7-4216-B5F7-A5A9ECE7805E}" type="presParOf" srcId="{60F5B937-9BB1-46E2-99EE-5859E97FE70E}" destId="{B07144E8-F169-4F9D-9F64-2109FB45CD40}" srcOrd="1" destOrd="0" presId="urn:microsoft.com/office/officeart/2005/8/layout/orgChart1"/>
    <dgm:cxn modelId="{3892484C-C785-4D5D-AC19-5B4477117BB9}" type="presParOf" srcId="{3253B71F-43FB-4873-996C-7CE40A804F70}" destId="{8934AEB8-1B7B-46ED-B958-C700A9FDAF1F}" srcOrd="1" destOrd="0" presId="urn:microsoft.com/office/officeart/2005/8/layout/orgChart1"/>
    <dgm:cxn modelId="{654E5498-555E-4F1B-96FE-CAFCE39601CE}" type="presParOf" srcId="{3253B71F-43FB-4873-996C-7CE40A804F70}" destId="{008F691C-D607-4D75-B057-425906054709}" srcOrd="2" destOrd="0" presId="urn:microsoft.com/office/officeart/2005/8/layout/orgChart1"/>
    <dgm:cxn modelId="{298B33A2-1EDC-42D7-8D87-F76F0ABDF00B}" type="presParOf" srcId="{BB761B9E-2A5A-4170-8AC4-8687806FE6C2}" destId="{D7FE69F8-5FB3-4B5B-800E-58A2655A7A50}" srcOrd="2" destOrd="0" presId="urn:microsoft.com/office/officeart/2005/8/layout/orgChart1"/>
    <dgm:cxn modelId="{8A0FE7D3-BD0D-4B61-B168-0296C30EDB84}" type="presParOf" srcId="{BB761B9E-2A5A-4170-8AC4-8687806FE6C2}" destId="{55A9528D-EE1D-4DAA-849A-9EF08BEC272E}" srcOrd="3" destOrd="0" presId="urn:microsoft.com/office/officeart/2005/8/layout/orgChart1"/>
    <dgm:cxn modelId="{EA67D34A-5751-418B-907B-5E59FBCFCCF0}" type="presParOf" srcId="{55A9528D-EE1D-4DAA-849A-9EF08BEC272E}" destId="{861FB4FF-3017-4F28-9B38-88148290B070}" srcOrd="0" destOrd="0" presId="urn:microsoft.com/office/officeart/2005/8/layout/orgChart1"/>
    <dgm:cxn modelId="{60D9E5BD-0248-4D9C-B50D-F5CFF985E381}" type="presParOf" srcId="{861FB4FF-3017-4F28-9B38-88148290B070}" destId="{B701F7AB-8D97-431C-9C62-B55B3784B1DA}" srcOrd="0" destOrd="0" presId="urn:microsoft.com/office/officeart/2005/8/layout/orgChart1"/>
    <dgm:cxn modelId="{DC9FB4C3-1DA0-4EB2-A754-3E0F994BD233}" type="presParOf" srcId="{861FB4FF-3017-4F28-9B38-88148290B070}" destId="{75A7A1F5-3BF8-4B91-9B55-37C4295BD969}" srcOrd="1" destOrd="0" presId="urn:microsoft.com/office/officeart/2005/8/layout/orgChart1"/>
    <dgm:cxn modelId="{2EEAEF8F-5D87-44EC-8B2F-A464B44797B2}" type="presParOf" srcId="{55A9528D-EE1D-4DAA-849A-9EF08BEC272E}" destId="{AE0B3643-2817-4454-8209-5FF14F172A28}" srcOrd="1" destOrd="0" presId="urn:microsoft.com/office/officeart/2005/8/layout/orgChart1"/>
    <dgm:cxn modelId="{A42A89D1-F00C-451F-A6C7-D5DE7424D035}" type="presParOf" srcId="{55A9528D-EE1D-4DAA-849A-9EF08BEC272E}" destId="{D2DEC436-9D56-47DF-8794-93AAD9B74C9E}" srcOrd="2" destOrd="0" presId="urn:microsoft.com/office/officeart/2005/8/layout/orgChart1"/>
    <dgm:cxn modelId="{03C1B737-49E0-4AEB-BFA4-7E44BEB92512}" type="presParOf" srcId="{D2DEC436-9D56-47DF-8794-93AAD9B74C9E}" destId="{BFF84232-5935-4F97-A142-8EF056062538}" srcOrd="0" destOrd="0" presId="urn:microsoft.com/office/officeart/2005/8/layout/orgChart1"/>
    <dgm:cxn modelId="{FA72BF39-E264-4E9B-8E7B-4A88FF0A5429}" type="presParOf" srcId="{D2DEC436-9D56-47DF-8794-93AAD9B74C9E}" destId="{9A7D1589-E258-4CED-A5E7-433A66D74E18}" srcOrd="1" destOrd="0" presId="urn:microsoft.com/office/officeart/2005/8/layout/orgChart1"/>
    <dgm:cxn modelId="{4128D998-0AB4-464C-A4A2-AE24F86F47C2}" type="presParOf" srcId="{9A7D1589-E258-4CED-A5E7-433A66D74E18}" destId="{35F16F28-EBDA-4E23-BA9A-BFEBC386C5A1}" srcOrd="0" destOrd="0" presId="urn:microsoft.com/office/officeart/2005/8/layout/orgChart1"/>
    <dgm:cxn modelId="{3D25DB37-9A48-4AF3-8365-EFB77CC4BA52}" type="presParOf" srcId="{35F16F28-EBDA-4E23-BA9A-BFEBC386C5A1}" destId="{70FAD8E9-DFF5-4D40-B5B3-77FAA0C51F38}" srcOrd="0" destOrd="0" presId="urn:microsoft.com/office/officeart/2005/8/layout/orgChart1"/>
    <dgm:cxn modelId="{7CEFF307-5182-4652-A522-1683921A2CFA}" type="presParOf" srcId="{35F16F28-EBDA-4E23-BA9A-BFEBC386C5A1}" destId="{27117420-881F-4D66-8213-887B0842AF6D}" srcOrd="1" destOrd="0" presId="urn:microsoft.com/office/officeart/2005/8/layout/orgChart1"/>
    <dgm:cxn modelId="{38BACB78-BDB7-46A6-A69E-B3C42FACD0F7}" type="presParOf" srcId="{9A7D1589-E258-4CED-A5E7-433A66D74E18}" destId="{859CAD8A-0738-4001-A469-042E555AF111}" srcOrd="1" destOrd="0" presId="urn:microsoft.com/office/officeart/2005/8/layout/orgChart1"/>
    <dgm:cxn modelId="{8857E2DE-5FE6-43ED-BEC1-3A387C6964DB}" type="presParOf" srcId="{9A7D1589-E258-4CED-A5E7-433A66D74E18}" destId="{5AF31369-E2FD-4889-A6C8-3CF4921D7B47}" srcOrd="2" destOrd="0" presId="urn:microsoft.com/office/officeart/2005/8/layout/orgChart1"/>
    <dgm:cxn modelId="{282B6CEC-F979-4CC3-8E41-5048F5E45340}" type="presParOf" srcId="{5AF31369-E2FD-4889-A6C8-3CF4921D7B47}" destId="{F82EF14A-F5A7-401C-B4E0-12A1BBF0A0B4}" srcOrd="0" destOrd="0" presId="urn:microsoft.com/office/officeart/2005/8/layout/orgChart1"/>
    <dgm:cxn modelId="{E0241085-CDA7-457F-BAA6-276A0EC6E33B}" type="presParOf" srcId="{5AF31369-E2FD-4889-A6C8-3CF4921D7B47}" destId="{A2C05CBF-0BE0-4C33-8677-8E52A724CA26}" srcOrd="1" destOrd="0" presId="urn:microsoft.com/office/officeart/2005/8/layout/orgChart1"/>
    <dgm:cxn modelId="{F85D5193-1FA5-45FF-B83F-4FA82E3C46DC}" type="presParOf" srcId="{A2C05CBF-0BE0-4C33-8677-8E52A724CA26}" destId="{EB588186-3114-409E-A064-6A83316163ED}" srcOrd="0" destOrd="0" presId="urn:microsoft.com/office/officeart/2005/8/layout/orgChart1"/>
    <dgm:cxn modelId="{A85F8AB9-2392-44F0-AAFA-058F8B19663D}" type="presParOf" srcId="{EB588186-3114-409E-A064-6A83316163ED}" destId="{57805B44-FDBB-464D-8053-404649FA8015}" srcOrd="0" destOrd="0" presId="urn:microsoft.com/office/officeart/2005/8/layout/orgChart1"/>
    <dgm:cxn modelId="{1BA0E269-A6DA-465E-974E-7F59BB8AC52C}" type="presParOf" srcId="{EB588186-3114-409E-A064-6A83316163ED}" destId="{8DAF5C98-D15B-4F4A-B4FC-3A2F36046117}" srcOrd="1" destOrd="0" presId="urn:microsoft.com/office/officeart/2005/8/layout/orgChart1"/>
    <dgm:cxn modelId="{33860AE4-F2E7-4EE8-BADA-9BE8BC2D150D}" type="presParOf" srcId="{A2C05CBF-0BE0-4C33-8677-8E52A724CA26}" destId="{29F28DD3-B953-4B22-979F-22DE2F743A7C}" srcOrd="1" destOrd="0" presId="urn:microsoft.com/office/officeart/2005/8/layout/orgChart1"/>
    <dgm:cxn modelId="{38013907-E4C5-4CC6-BCD9-F3AA068569FD}" type="presParOf" srcId="{A2C05CBF-0BE0-4C33-8677-8E52A724CA26}" destId="{7A689CDE-DD78-4B38-8517-39415C792ED8}" srcOrd="2" destOrd="0" presId="urn:microsoft.com/office/officeart/2005/8/layout/orgChart1"/>
    <dgm:cxn modelId="{10CB8231-FE02-499B-A128-9981B95A586A}" type="presParOf" srcId="{7A689CDE-DD78-4B38-8517-39415C792ED8}" destId="{AA24050C-4D59-46DB-8C04-8554E357339C}" srcOrd="0" destOrd="0" presId="urn:microsoft.com/office/officeart/2005/8/layout/orgChart1"/>
    <dgm:cxn modelId="{9C72703A-84D1-4728-8AF7-207E17174471}" type="presParOf" srcId="{7A689CDE-DD78-4B38-8517-39415C792ED8}" destId="{B8576C8F-ECB0-48E4-B8F1-D05A9AD8BA01}" srcOrd="1" destOrd="0" presId="urn:microsoft.com/office/officeart/2005/8/layout/orgChart1"/>
    <dgm:cxn modelId="{AAAE2F62-F2A4-4F31-BA59-2F6A1D3EF2D2}" type="presParOf" srcId="{B8576C8F-ECB0-48E4-B8F1-D05A9AD8BA01}" destId="{A7EC96BF-49C4-41F4-B184-C4AFAE249694}" srcOrd="0" destOrd="0" presId="urn:microsoft.com/office/officeart/2005/8/layout/orgChart1"/>
    <dgm:cxn modelId="{8EB1F743-3F51-4A0D-B3C2-9AF3EB8B7FEE}" type="presParOf" srcId="{A7EC96BF-49C4-41F4-B184-C4AFAE249694}" destId="{32991953-9BB2-4C85-848B-09C3E13EDDF0}" srcOrd="0" destOrd="0" presId="urn:microsoft.com/office/officeart/2005/8/layout/orgChart1"/>
    <dgm:cxn modelId="{D5DF60AD-EDA8-4E7C-ADD1-F41B81531A7F}" type="presParOf" srcId="{A7EC96BF-49C4-41F4-B184-C4AFAE249694}" destId="{75FFD0B3-B5DF-4366-AF51-6FEC57FC8560}" srcOrd="1" destOrd="0" presId="urn:microsoft.com/office/officeart/2005/8/layout/orgChart1"/>
    <dgm:cxn modelId="{A8F5416B-D956-4A04-902A-D30CB72DB181}" type="presParOf" srcId="{B8576C8F-ECB0-48E4-B8F1-D05A9AD8BA01}" destId="{FE874BFC-BC76-4327-8185-4962AC0E8E6B}" srcOrd="1" destOrd="0" presId="urn:microsoft.com/office/officeart/2005/8/layout/orgChart1"/>
    <dgm:cxn modelId="{F31E1F35-62C2-4E07-BE5A-CB101365DBA1}" type="presParOf" srcId="{B8576C8F-ECB0-48E4-B8F1-D05A9AD8BA01}" destId="{4BFD9603-5ACB-4418-B505-D916454AB2F6}" srcOrd="2" destOrd="0" presId="urn:microsoft.com/office/officeart/2005/8/layout/orgChart1"/>
    <dgm:cxn modelId="{A5A71751-8773-4257-8F44-B346D5436262}" type="presParOf" srcId="{D2DEC436-9D56-47DF-8794-93AAD9B74C9E}" destId="{5D4B94C1-2B97-414F-AFEB-94A378D7E30E}" srcOrd="2" destOrd="0" presId="urn:microsoft.com/office/officeart/2005/8/layout/orgChart1"/>
    <dgm:cxn modelId="{E20C1195-1C56-4584-AFB4-F3B9D9629694}" type="presParOf" srcId="{D2DEC436-9D56-47DF-8794-93AAD9B74C9E}" destId="{35A7ACEC-D78B-4080-B5E8-54127B6C1428}" srcOrd="3" destOrd="0" presId="urn:microsoft.com/office/officeart/2005/8/layout/orgChart1"/>
    <dgm:cxn modelId="{030F72F1-6969-4EB8-951C-D0D2A2B16B8F}" type="presParOf" srcId="{35A7ACEC-D78B-4080-B5E8-54127B6C1428}" destId="{AA64BB6F-06EB-4AB7-B6C7-345C8595FC8C}" srcOrd="0" destOrd="0" presId="urn:microsoft.com/office/officeart/2005/8/layout/orgChart1"/>
    <dgm:cxn modelId="{BCB962BD-7AD9-430C-9EC0-5FCBFDD6BCEC}" type="presParOf" srcId="{AA64BB6F-06EB-4AB7-B6C7-345C8595FC8C}" destId="{98C8E3C5-6C1C-4BC4-9336-BBFFD03C7CD9}" srcOrd="0" destOrd="0" presId="urn:microsoft.com/office/officeart/2005/8/layout/orgChart1"/>
    <dgm:cxn modelId="{254A407C-8D44-45ED-8F57-F060BF341053}" type="presParOf" srcId="{AA64BB6F-06EB-4AB7-B6C7-345C8595FC8C}" destId="{BB902A7A-4C48-4E29-B0E9-06474258DF7C}" srcOrd="1" destOrd="0" presId="urn:microsoft.com/office/officeart/2005/8/layout/orgChart1"/>
    <dgm:cxn modelId="{93C59B45-8214-4345-BAB4-38F345B33171}" type="presParOf" srcId="{35A7ACEC-D78B-4080-B5E8-54127B6C1428}" destId="{412C2C5A-C751-407E-8F74-4F24C6DEB43C}" srcOrd="1" destOrd="0" presId="urn:microsoft.com/office/officeart/2005/8/layout/orgChart1"/>
    <dgm:cxn modelId="{D439E6EC-6E37-45C7-BFA2-2F355E8AE9F2}" type="presParOf" srcId="{412C2C5A-C751-407E-8F74-4F24C6DEB43C}" destId="{01E8B836-83EF-4B15-9DB7-46E666E9DA81}" srcOrd="0" destOrd="0" presId="urn:microsoft.com/office/officeart/2005/8/layout/orgChart1"/>
    <dgm:cxn modelId="{883684EE-A274-4F0D-B68D-3C9726A4B969}" type="presParOf" srcId="{412C2C5A-C751-407E-8F74-4F24C6DEB43C}" destId="{1553C202-747B-4E5F-99FE-40EF98F4E2A5}" srcOrd="1" destOrd="0" presId="urn:microsoft.com/office/officeart/2005/8/layout/orgChart1"/>
    <dgm:cxn modelId="{F8CE9379-94E8-4A23-AD59-7B605D3F9353}" type="presParOf" srcId="{1553C202-747B-4E5F-99FE-40EF98F4E2A5}" destId="{4A4483D6-6129-4009-8653-DD04A5BD0861}" srcOrd="0" destOrd="0" presId="urn:microsoft.com/office/officeart/2005/8/layout/orgChart1"/>
    <dgm:cxn modelId="{A21A097E-DD98-4FC0-A4C0-2E2AB9E6056F}" type="presParOf" srcId="{4A4483D6-6129-4009-8653-DD04A5BD0861}" destId="{C47A1467-59B5-489F-A4BE-BC691962483F}" srcOrd="0" destOrd="0" presId="urn:microsoft.com/office/officeart/2005/8/layout/orgChart1"/>
    <dgm:cxn modelId="{221421C4-9F5A-4CD1-8C00-91605DEC36AD}" type="presParOf" srcId="{4A4483D6-6129-4009-8653-DD04A5BD0861}" destId="{91A796BB-7066-4AD6-95CE-4F8CFA25D6F8}" srcOrd="1" destOrd="0" presId="urn:microsoft.com/office/officeart/2005/8/layout/orgChart1"/>
    <dgm:cxn modelId="{A287AF10-538C-46EA-B976-4B1E0DA377EA}" type="presParOf" srcId="{1553C202-747B-4E5F-99FE-40EF98F4E2A5}" destId="{C01E5FA0-6142-42A6-8BF9-60C4A9E23293}" srcOrd="1" destOrd="0" presId="urn:microsoft.com/office/officeart/2005/8/layout/orgChart1"/>
    <dgm:cxn modelId="{E87B5B89-9944-48E4-AEB3-7BFC668B1599}" type="presParOf" srcId="{1553C202-747B-4E5F-99FE-40EF98F4E2A5}" destId="{0779AAF2-53E8-4F5E-9483-157C9B55B4BA}" srcOrd="2" destOrd="0" presId="urn:microsoft.com/office/officeart/2005/8/layout/orgChart1"/>
    <dgm:cxn modelId="{4FDFD462-7A25-4FE3-AFD5-F02B1C682E10}" type="presParOf" srcId="{35A7ACEC-D78B-4080-B5E8-54127B6C1428}" destId="{02C84749-F520-4325-B478-778AB277B127}" srcOrd="2" destOrd="0" presId="urn:microsoft.com/office/officeart/2005/8/layout/orgChart1"/>
    <dgm:cxn modelId="{C9D09E4B-69CA-4F30-B5EF-C2B4B2E1818A}" type="presParOf" srcId="{02C84749-F520-4325-B478-778AB277B127}" destId="{F00A4F62-242B-49D3-9743-651C35762FCF}" srcOrd="0" destOrd="0" presId="urn:microsoft.com/office/officeart/2005/8/layout/orgChart1"/>
    <dgm:cxn modelId="{1EC0F454-C8FB-4DA7-B548-F43894F81C43}" type="presParOf" srcId="{02C84749-F520-4325-B478-778AB277B127}" destId="{43B4520C-34C8-4E57-9108-AEFEFA1B68A3}" srcOrd="1" destOrd="0" presId="urn:microsoft.com/office/officeart/2005/8/layout/orgChart1"/>
    <dgm:cxn modelId="{F8620042-0957-4799-8FD7-E44C859A0349}" type="presParOf" srcId="{43B4520C-34C8-4E57-9108-AEFEFA1B68A3}" destId="{F395EB48-541E-4AF1-958F-958FF34C7F39}" srcOrd="0" destOrd="0" presId="urn:microsoft.com/office/officeart/2005/8/layout/orgChart1"/>
    <dgm:cxn modelId="{1E230FCA-A628-4551-8EB1-38E7D7DC1153}" type="presParOf" srcId="{F395EB48-541E-4AF1-958F-958FF34C7F39}" destId="{FFAA11D7-D2CF-4388-BD08-D30F03EDB368}" srcOrd="0" destOrd="0" presId="urn:microsoft.com/office/officeart/2005/8/layout/orgChart1"/>
    <dgm:cxn modelId="{4FC533C6-31E7-447C-95D1-C97820924A6D}" type="presParOf" srcId="{F395EB48-541E-4AF1-958F-958FF34C7F39}" destId="{AD0BFBDB-C9FD-4CCF-A62C-6903E742A0FD}" srcOrd="1" destOrd="0" presId="urn:microsoft.com/office/officeart/2005/8/layout/orgChart1"/>
    <dgm:cxn modelId="{DCE98A1F-AFD9-4BFA-BE77-F3890ABAB991}" type="presParOf" srcId="{43B4520C-34C8-4E57-9108-AEFEFA1B68A3}" destId="{781FD963-E573-43C1-BB47-5F935DD18E23}" srcOrd="1" destOrd="0" presId="urn:microsoft.com/office/officeart/2005/8/layout/orgChart1"/>
    <dgm:cxn modelId="{92DCA3A2-B472-4DD9-9517-EBF04F665C5D}" type="presParOf" srcId="{43B4520C-34C8-4E57-9108-AEFEFA1B68A3}" destId="{23967A01-9307-4255-A0D6-0FEC1EE1FE7E}" srcOrd="2" destOrd="0" presId="urn:microsoft.com/office/officeart/2005/8/layout/orgChart1"/>
    <dgm:cxn modelId="{8D1EC327-6518-4028-BA33-862DB44EE138}" type="presParOf" srcId="{23967A01-9307-4255-A0D6-0FEC1EE1FE7E}" destId="{99D3260A-63DE-4F17-8983-E3468E6A96A9}" srcOrd="0" destOrd="0" presId="urn:microsoft.com/office/officeart/2005/8/layout/orgChart1"/>
    <dgm:cxn modelId="{17E9BBBB-6B45-4652-8898-94DAE274D14D}" type="presParOf" srcId="{23967A01-9307-4255-A0D6-0FEC1EE1FE7E}" destId="{A36B5238-650D-4C89-A627-7A7851A84471}" srcOrd="1" destOrd="0" presId="urn:microsoft.com/office/officeart/2005/8/layout/orgChart1"/>
    <dgm:cxn modelId="{06A5FD73-FCA6-4973-893A-1A55FEAC8608}" type="presParOf" srcId="{A36B5238-650D-4C89-A627-7A7851A84471}" destId="{98D421D0-C362-4B95-A72D-48C80EF703F6}" srcOrd="0" destOrd="0" presId="urn:microsoft.com/office/officeart/2005/8/layout/orgChart1"/>
    <dgm:cxn modelId="{49AA95FE-D91C-44DB-9E4D-A6C0748F0AFA}" type="presParOf" srcId="{98D421D0-C362-4B95-A72D-48C80EF703F6}" destId="{92F49535-73D3-459F-94EC-D86FD29E0877}" srcOrd="0" destOrd="0" presId="urn:microsoft.com/office/officeart/2005/8/layout/orgChart1"/>
    <dgm:cxn modelId="{F4700844-D484-4B7C-B580-C7FC39C12C56}" type="presParOf" srcId="{98D421D0-C362-4B95-A72D-48C80EF703F6}" destId="{A96D7870-1D4C-4C68-85DC-8F2609CA3926}" srcOrd="1" destOrd="0" presId="urn:microsoft.com/office/officeart/2005/8/layout/orgChart1"/>
    <dgm:cxn modelId="{E4EC3110-DA77-4804-934A-C1D52C32E18A}" type="presParOf" srcId="{A36B5238-650D-4C89-A627-7A7851A84471}" destId="{C55DD3B9-5A8D-414D-BAAA-F3D5EA05539B}" srcOrd="1" destOrd="0" presId="urn:microsoft.com/office/officeart/2005/8/layout/orgChart1"/>
    <dgm:cxn modelId="{43AC862A-13C7-4373-8017-A5C13563756C}" type="presParOf" srcId="{A36B5238-650D-4C89-A627-7A7851A84471}" destId="{2E816AEE-79C8-4555-B405-FFF43322853A}" srcOrd="2" destOrd="0" presId="urn:microsoft.com/office/officeart/2005/8/layout/orgChart1"/>
    <dgm:cxn modelId="{8AF718AA-8AF4-45F2-AD34-0268D3770393}" type="presParOf" srcId="{2E816AEE-79C8-4555-B405-FFF43322853A}" destId="{C7681ED8-D44A-4DEC-86AE-B28E8343506D}" srcOrd="0" destOrd="0" presId="urn:microsoft.com/office/officeart/2005/8/layout/orgChart1"/>
    <dgm:cxn modelId="{2BBADB3D-917B-4D65-961F-E46445A116BD}" type="presParOf" srcId="{2E816AEE-79C8-4555-B405-FFF43322853A}" destId="{D79DD7B7-B425-4430-AE2C-1C45F1A1CEBA}" srcOrd="1" destOrd="0" presId="urn:microsoft.com/office/officeart/2005/8/layout/orgChart1"/>
    <dgm:cxn modelId="{00F364D1-DCAE-49FF-8652-A8A66A731AAB}" type="presParOf" srcId="{D79DD7B7-B425-4430-AE2C-1C45F1A1CEBA}" destId="{3919AB12-3E38-4246-8F2C-B4A90AB5393F}" srcOrd="0" destOrd="0" presId="urn:microsoft.com/office/officeart/2005/8/layout/orgChart1"/>
    <dgm:cxn modelId="{50AB6FEA-1B9D-4D9A-B4F5-65F744A7CEB0}" type="presParOf" srcId="{3919AB12-3E38-4246-8F2C-B4A90AB5393F}" destId="{0B1A13E3-4E82-4460-AC5B-B844268D0028}" srcOrd="0" destOrd="0" presId="urn:microsoft.com/office/officeart/2005/8/layout/orgChart1"/>
    <dgm:cxn modelId="{F71A003F-C35B-424B-90FF-B5886E5A13A4}" type="presParOf" srcId="{3919AB12-3E38-4246-8F2C-B4A90AB5393F}" destId="{E4ED0F54-B0A7-4EF8-A5BF-5672AB5AEE66}" srcOrd="1" destOrd="0" presId="urn:microsoft.com/office/officeart/2005/8/layout/orgChart1"/>
    <dgm:cxn modelId="{2890FA70-DE77-45EF-8E50-6E55DA718511}" type="presParOf" srcId="{D79DD7B7-B425-4430-AE2C-1C45F1A1CEBA}" destId="{51020E55-2CF7-478E-9B53-95C3AEDCCAE5}" srcOrd="1" destOrd="0" presId="urn:microsoft.com/office/officeart/2005/8/layout/orgChart1"/>
    <dgm:cxn modelId="{2828266C-18A1-4B07-B8CB-676244ACD18F}" type="presParOf" srcId="{D79DD7B7-B425-4430-AE2C-1C45F1A1CEBA}" destId="{2AA470FE-3D91-458E-85F5-5B35A72475CD}" srcOrd="2" destOrd="0" presId="urn:microsoft.com/office/officeart/2005/8/layout/orgChart1"/>
    <dgm:cxn modelId="{CE929F17-57DE-4453-912D-1825350095E9}" type="presParOf" srcId="{23967A01-9307-4255-A0D6-0FEC1EE1FE7E}" destId="{94993035-9F9F-415B-8CC6-098CE9E0A65C}" srcOrd="2" destOrd="0" presId="urn:microsoft.com/office/officeart/2005/8/layout/orgChart1"/>
    <dgm:cxn modelId="{F5A49EF5-AB7B-4089-9BC0-177E6FC9EE5F}" type="presParOf" srcId="{23967A01-9307-4255-A0D6-0FEC1EE1FE7E}" destId="{67538691-555D-4E3E-89B1-CD1648F656A4}" srcOrd="3" destOrd="0" presId="urn:microsoft.com/office/officeart/2005/8/layout/orgChart1"/>
    <dgm:cxn modelId="{58E9387D-50FC-46F2-B3A4-3025073F100E}" type="presParOf" srcId="{67538691-555D-4E3E-89B1-CD1648F656A4}" destId="{EA52D0D8-51A0-49C3-96A4-7595E1445BB3}" srcOrd="0" destOrd="0" presId="urn:microsoft.com/office/officeart/2005/8/layout/orgChart1"/>
    <dgm:cxn modelId="{D3E99EF6-A660-499E-97EA-CC12F3D95D59}" type="presParOf" srcId="{EA52D0D8-51A0-49C3-96A4-7595E1445BB3}" destId="{A2FD3353-1B8C-4D0E-B025-15ECE202F611}" srcOrd="0" destOrd="0" presId="urn:microsoft.com/office/officeart/2005/8/layout/orgChart1"/>
    <dgm:cxn modelId="{A1523537-DB54-4E9B-A512-D9760A4DEBC1}" type="presParOf" srcId="{EA52D0D8-51A0-49C3-96A4-7595E1445BB3}" destId="{DCE89663-D936-4425-8408-A83CA5334AF3}" srcOrd="1" destOrd="0" presId="urn:microsoft.com/office/officeart/2005/8/layout/orgChart1"/>
    <dgm:cxn modelId="{E94AD36B-1F6B-40D4-BD19-E4ECA4D8FF65}" type="presParOf" srcId="{67538691-555D-4E3E-89B1-CD1648F656A4}" destId="{5BA87C9D-A46D-4D07-963A-963A3AE778AB}" srcOrd="1" destOrd="0" presId="urn:microsoft.com/office/officeart/2005/8/layout/orgChart1"/>
    <dgm:cxn modelId="{11197D24-06D0-44FF-807C-CAE5076D845B}" type="presParOf" srcId="{67538691-555D-4E3E-89B1-CD1648F656A4}" destId="{54C7F435-D358-451F-9826-3A5DB2B28D1B}" srcOrd="2" destOrd="0" presId="urn:microsoft.com/office/officeart/2005/8/layout/orgChart1"/>
    <dgm:cxn modelId="{FDB5933D-CCA7-4E1A-A46D-EC6717F308B5}" type="presParOf" srcId="{02C84749-F520-4325-B478-778AB277B127}" destId="{5C6D4AA1-C7D0-4BB2-B598-2F2B726C949B}" srcOrd="2" destOrd="0" presId="urn:microsoft.com/office/officeart/2005/8/layout/orgChart1"/>
    <dgm:cxn modelId="{0944F003-B14B-4875-8959-69EAD06D8026}" type="presParOf" srcId="{02C84749-F520-4325-B478-778AB277B127}" destId="{6ED73CC4-D550-4563-9D72-E801D808B651}" srcOrd="3" destOrd="0" presId="urn:microsoft.com/office/officeart/2005/8/layout/orgChart1"/>
    <dgm:cxn modelId="{D948C1AF-B171-499F-A5DB-74B0C9A4B8F1}" type="presParOf" srcId="{6ED73CC4-D550-4563-9D72-E801D808B651}" destId="{F251802B-1C46-4393-AC11-F25C72D5BC00}" srcOrd="0" destOrd="0" presId="urn:microsoft.com/office/officeart/2005/8/layout/orgChart1"/>
    <dgm:cxn modelId="{B8AD999E-9079-4A68-8843-D38992FA1340}" type="presParOf" srcId="{F251802B-1C46-4393-AC11-F25C72D5BC00}" destId="{52872D32-0658-41DD-A5A0-D1DA7AACD592}" srcOrd="0" destOrd="0" presId="urn:microsoft.com/office/officeart/2005/8/layout/orgChart1"/>
    <dgm:cxn modelId="{170F8AAA-697C-42AE-BA8A-E6017070D6FF}" type="presParOf" srcId="{F251802B-1C46-4393-AC11-F25C72D5BC00}" destId="{90FD15B0-9B21-483C-9699-C1F098AD1EAE}" srcOrd="1" destOrd="0" presId="urn:microsoft.com/office/officeart/2005/8/layout/orgChart1"/>
    <dgm:cxn modelId="{9A58EE0B-27CF-4B35-8EB7-D2C0742868BC}" type="presParOf" srcId="{6ED73CC4-D550-4563-9D72-E801D808B651}" destId="{F5EE7E22-FA81-4950-B6E9-EFBB5ACE387D}" srcOrd="1" destOrd="0" presId="urn:microsoft.com/office/officeart/2005/8/layout/orgChart1"/>
    <dgm:cxn modelId="{1BD17638-0238-4597-A608-0CFA46A0CE79}" type="presParOf" srcId="{6ED73CC4-D550-4563-9D72-E801D808B651}" destId="{D5AA62B8-88C6-44C6-ABA5-200F85E48BD0}" srcOrd="2" destOrd="0" presId="urn:microsoft.com/office/officeart/2005/8/layout/orgChart1"/>
    <dgm:cxn modelId="{71EFE3D6-0BBA-4D4D-B1AF-DC104B33D7F4}" type="presParOf" srcId="{D5AA62B8-88C6-44C6-ABA5-200F85E48BD0}" destId="{720A0F5B-0556-4269-9283-F11ECEC7D30E}" srcOrd="0" destOrd="0" presId="urn:microsoft.com/office/officeart/2005/8/layout/orgChart1"/>
    <dgm:cxn modelId="{5038B925-87A8-4F0E-988F-3ED9FE88A11C}" type="presParOf" srcId="{D5AA62B8-88C6-44C6-ABA5-200F85E48BD0}" destId="{B8BCD419-6F90-444E-AB96-25C990B48FF2}" srcOrd="1" destOrd="0" presId="urn:microsoft.com/office/officeart/2005/8/layout/orgChart1"/>
    <dgm:cxn modelId="{80FDFCCA-C49C-4E71-8F7F-5E79D60E320A}" type="presParOf" srcId="{B8BCD419-6F90-444E-AB96-25C990B48FF2}" destId="{230383F9-D0C1-4CF8-82F8-7F5E3682775A}" srcOrd="0" destOrd="0" presId="urn:microsoft.com/office/officeart/2005/8/layout/orgChart1"/>
    <dgm:cxn modelId="{5BEB4447-CB22-4F64-8BC6-04EE27683AB6}" type="presParOf" srcId="{230383F9-D0C1-4CF8-82F8-7F5E3682775A}" destId="{80F1FCD5-16A6-4343-B242-FA451A1F9BFC}" srcOrd="0" destOrd="0" presId="urn:microsoft.com/office/officeart/2005/8/layout/orgChart1"/>
    <dgm:cxn modelId="{D9B3A386-D5FF-476C-A566-E96F5CC39491}" type="presParOf" srcId="{230383F9-D0C1-4CF8-82F8-7F5E3682775A}" destId="{5F580F0E-215C-45F9-998E-7FB55752B138}" srcOrd="1" destOrd="0" presId="urn:microsoft.com/office/officeart/2005/8/layout/orgChart1"/>
    <dgm:cxn modelId="{5414DA1C-1ABF-4964-A3C0-DCA276F42188}" type="presParOf" srcId="{B8BCD419-6F90-444E-AB96-25C990B48FF2}" destId="{0B6BFBA7-6B04-447A-B62E-BFC44F7AF7DD}" srcOrd="1" destOrd="0" presId="urn:microsoft.com/office/officeart/2005/8/layout/orgChart1"/>
    <dgm:cxn modelId="{C686FF60-1D9E-4AFF-872D-0E36C96C7E28}" type="presParOf" srcId="{B8BCD419-6F90-444E-AB96-25C990B48FF2}" destId="{7271C858-F10C-41C3-BDDC-6222FCF52DB5}" srcOrd="2" destOrd="0" presId="urn:microsoft.com/office/officeart/2005/8/layout/orgChart1"/>
    <dgm:cxn modelId="{BB109E21-2DE5-48BF-AB7B-7CC983001B4C}" type="presParOf" srcId="{7271C858-F10C-41C3-BDDC-6222FCF52DB5}" destId="{8D0A8762-48FF-4D8C-B627-AB0D1178408E}" srcOrd="0" destOrd="0" presId="urn:microsoft.com/office/officeart/2005/8/layout/orgChart1"/>
    <dgm:cxn modelId="{7909C2E9-53BC-418E-A7E9-AE138A29A60B}" type="presParOf" srcId="{7271C858-F10C-41C3-BDDC-6222FCF52DB5}" destId="{41E84510-BFFC-4F09-85AD-E167B187E777}" srcOrd="1" destOrd="0" presId="urn:microsoft.com/office/officeart/2005/8/layout/orgChart1"/>
    <dgm:cxn modelId="{83462E7A-72DA-4C35-933C-22A7F44EDD34}" type="presParOf" srcId="{41E84510-BFFC-4F09-85AD-E167B187E777}" destId="{7F0132F3-1331-4E74-B7DE-FCB196CE3D6F}" srcOrd="0" destOrd="0" presId="urn:microsoft.com/office/officeart/2005/8/layout/orgChart1"/>
    <dgm:cxn modelId="{3AE8D079-BDBA-436E-9CFF-D2D75D9616FD}" type="presParOf" srcId="{7F0132F3-1331-4E74-B7DE-FCB196CE3D6F}" destId="{FD3B6C5C-CFB9-4CF2-B856-7E7E543FAAE6}" srcOrd="0" destOrd="0" presId="urn:microsoft.com/office/officeart/2005/8/layout/orgChart1"/>
    <dgm:cxn modelId="{5CEF143E-910D-4E6F-A499-89A14B7F52CB}" type="presParOf" srcId="{7F0132F3-1331-4E74-B7DE-FCB196CE3D6F}" destId="{843E3EEB-A12E-42D1-AE59-C4967CAFFD9B}" srcOrd="1" destOrd="0" presId="urn:microsoft.com/office/officeart/2005/8/layout/orgChart1"/>
    <dgm:cxn modelId="{452EC54F-7D0B-4267-BAA2-4C51EA0D3B4C}" type="presParOf" srcId="{41E84510-BFFC-4F09-85AD-E167B187E777}" destId="{B623D6F4-4806-42A1-AEB2-A64E3C5EBF4B}" srcOrd="1" destOrd="0" presId="urn:microsoft.com/office/officeart/2005/8/layout/orgChart1"/>
    <dgm:cxn modelId="{C3DCF00C-A451-4E09-A76F-5C439D19B811}" type="presParOf" srcId="{41E84510-BFFC-4F09-85AD-E167B187E777}" destId="{3272F186-28C1-46D8-9ADD-69AFA137D06C}" srcOrd="2" destOrd="0" presId="urn:microsoft.com/office/officeart/2005/8/layout/orgChart1"/>
    <dgm:cxn modelId="{6FF28631-F7EF-4038-A0EB-5DC9D57FDF86}" type="presParOf" srcId="{3272F186-28C1-46D8-9ADD-69AFA137D06C}" destId="{8D3F5564-8D8C-4913-B62D-3B5293C687E4}" srcOrd="0" destOrd="0" presId="urn:microsoft.com/office/officeart/2005/8/layout/orgChart1"/>
    <dgm:cxn modelId="{79FD9C05-73D5-40CE-A720-A298D53BC3B0}" type="presParOf" srcId="{3272F186-28C1-46D8-9ADD-69AFA137D06C}" destId="{3DF959C0-FC62-4FB2-839E-65F3B25B054B}" srcOrd="1" destOrd="0" presId="urn:microsoft.com/office/officeart/2005/8/layout/orgChart1"/>
    <dgm:cxn modelId="{BC13A995-731B-41CF-AA28-A40CB7E09726}" type="presParOf" srcId="{3DF959C0-FC62-4FB2-839E-65F3B25B054B}" destId="{D1675F90-E3CB-4666-9E68-B12C51D5F4CE}" srcOrd="0" destOrd="0" presId="urn:microsoft.com/office/officeart/2005/8/layout/orgChart1"/>
    <dgm:cxn modelId="{D3CB48AD-19BA-41CE-9A2A-7EB31260E051}" type="presParOf" srcId="{D1675F90-E3CB-4666-9E68-B12C51D5F4CE}" destId="{055D9EBC-C3B2-4046-B2F6-806B9AA7C15D}" srcOrd="0" destOrd="0" presId="urn:microsoft.com/office/officeart/2005/8/layout/orgChart1"/>
    <dgm:cxn modelId="{1B25566D-4271-413D-8FCE-7F0301926B5C}" type="presParOf" srcId="{D1675F90-E3CB-4666-9E68-B12C51D5F4CE}" destId="{7D1056F6-F917-4E2D-AF79-026267F46F87}" srcOrd="1" destOrd="0" presId="urn:microsoft.com/office/officeart/2005/8/layout/orgChart1"/>
    <dgm:cxn modelId="{D06B222E-15CC-4FBD-B4D2-3D65CA854047}" type="presParOf" srcId="{3DF959C0-FC62-4FB2-839E-65F3B25B054B}" destId="{F1337857-278D-496E-9CD5-A5CB2D86C77E}" srcOrd="1" destOrd="0" presId="urn:microsoft.com/office/officeart/2005/8/layout/orgChart1"/>
    <dgm:cxn modelId="{28154AFD-1E3C-4C47-86DA-5F39FF91E21C}" type="presParOf" srcId="{3DF959C0-FC62-4FB2-839E-65F3B25B054B}" destId="{DE0A711C-60AC-41EC-B798-D3BBADAB1238}" srcOrd="2" destOrd="0" presId="urn:microsoft.com/office/officeart/2005/8/layout/orgChart1"/>
    <dgm:cxn modelId="{3E786D61-3FBB-4ADC-99E7-5DF6E3F5BF90}" type="presParOf" srcId="{0FA5A3EB-EC34-4F25-B343-925EB46DC93C}" destId="{D1F95B7E-6187-4C1B-8D42-EFCBE98D5ACD}" srcOrd="4" destOrd="0" presId="urn:microsoft.com/office/officeart/2005/8/layout/orgChart1"/>
    <dgm:cxn modelId="{16A4B4BC-95DD-4582-946D-30CE912B00AD}" type="presParOf" srcId="{0FA5A3EB-EC34-4F25-B343-925EB46DC93C}" destId="{DE841361-BBC0-4D66-A68C-36065C992081}" srcOrd="5" destOrd="0" presId="urn:microsoft.com/office/officeart/2005/8/layout/orgChart1"/>
    <dgm:cxn modelId="{09D70610-95B0-4C0C-ABB5-9F6E5308F944}" type="presParOf" srcId="{DE841361-BBC0-4D66-A68C-36065C992081}" destId="{C69791C0-287F-4063-AA69-8510BF39F077}" srcOrd="0" destOrd="0" presId="urn:microsoft.com/office/officeart/2005/8/layout/orgChart1"/>
    <dgm:cxn modelId="{CCB1B7D6-0C38-420C-B045-E1996799B4F6}" type="presParOf" srcId="{C69791C0-287F-4063-AA69-8510BF39F077}" destId="{22F8017E-4632-4D3C-8E57-50785F3FC897}" srcOrd="0" destOrd="0" presId="urn:microsoft.com/office/officeart/2005/8/layout/orgChart1"/>
    <dgm:cxn modelId="{2F0880D7-CC42-461C-8258-C49598EF4B03}" type="presParOf" srcId="{C69791C0-287F-4063-AA69-8510BF39F077}" destId="{A795713C-F575-4195-855B-42E6E63528D9}" srcOrd="1" destOrd="0" presId="urn:microsoft.com/office/officeart/2005/8/layout/orgChart1"/>
    <dgm:cxn modelId="{4C656B5C-122B-44E7-94CD-88CF3753A4C7}" type="presParOf" srcId="{DE841361-BBC0-4D66-A68C-36065C992081}" destId="{AE6762B6-FE09-42A6-9829-089BF32E9D79}" srcOrd="1" destOrd="0" presId="urn:microsoft.com/office/officeart/2005/8/layout/orgChart1"/>
    <dgm:cxn modelId="{3511EC04-C0A4-4149-9BA7-F17F2265779F}" type="presParOf" srcId="{DE841361-BBC0-4D66-A68C-36065C992081}" destId="{D6E8994D-DC7A-4D80-A46E-A440B8CD9271}" srcOrd="2" destOrd="0" presId="urn:microsoft.com/office/officeart/2005/8/layout/orgChart1"/>
    <dgm:cxn modelId="{740F2A42-7917-4BA7-A9A4-15E6A0800C58}" type="presParOf" srcId="{708B12EA-03ED-4D6A-BD4C-879C167A75D7}" destId="{11EE425A-65D8-4D8C-8BBD-C536CCEA22C5}" srcOrd="2" destOrd="0" presId="urn:microsoft.com/office/officeart/2005/8/layout/orgChart1"/>
    <dgm:cxn modelId="{A3C5802C-8FD8-4067-B34C-1FA53468D253}" type="presParOf" srcId="{11EE425A-65D8-4D8C-8BBD-C536CCEA22C5}" destId="{2BFE12E7-7AAD-4182-9DA1-05F28AB4AB30}" srcOrd="0" destOrd="0" presId="urn:microsoft.com/office/officeart/2005/8/layout/orgChart1"/>
    <dgm:cxn modelId="{9373941A-10E9-47B1-9E11-C2885C594186}" type="presParOf" srcId="{11EE425A-65D8-4D8C-8BBD-C536CCEA22C5}" destId="{DF87955C-8670-4F46-A845-1115A2D05772}" srcOrd="1" destOrd="0" presId="urn:microsoft.com/office/officeart/2005/8/layout/orgChart1"/>
    <dgm:cxn modelId="{21B2D48E-DD33-44A2-A031-74982B1F0984}" type="presParOf" srcId="{DF87955C-8670-4F46-A845-1115A2D05772}" destId="{F78DAE47-EA63-45A3-AD66-F4D6F7D14408}" srcOrd="0" destOrd="0" presId="urn:microsoft.com/office/officeart/2005/8/layout/orgChart1"/>
    <dgm:cxn modelId="{89F7FD64-127D-4CA4-8A5B-171CCDF9AB8B}" type="presParOf" srcId="{F78DAE47-EA63-45A3-AD66-F4D6F7D14408}" destId="{6718D350-A9F1-4D50-9BB7-7D1037955FAC}" srcOrd="0" destOrd="0" presId="urn:microsoft.com/office/officeart/2005/8/layout/orgChart1"/>
    <dgm:cxn modelId="{E4CB9D1C-1F9C-42E5-9C54-39FA38CEF2DA}" type="presParOf" srcId="{F78DAE47-EA63-45A3-AD66-F4D6F7D14408}" destId="{1E508E6C-FBF6-4480-84FD-7B2674C7134D}" srcOrd="1" destOrd="0" presId="urn:microsoft.com/office/officeart/2005/8/layout/orgChart1"/>
    <dgm:cxn modelId="{38A6BE16-F74F-43B1-83AE-E4DC7F84C9BB}" type="presParOf" srcId="{DF87955C-8670-4F46-A845-1115A2D05772}" destId="{04F6E0CC-3201-4BA1-9B73-9C8E6248DD0F}" srcOrd="1" destOrd="0" presId="urn:microsoft.com/office/officeart/2005/8/layout/orgChart1"/>
    <dgm:cxn modelId="{7E84B0AB-1405-4AC1-9D6E-1461C331B7D3}" type="presParOf" srcId="{DF87955C-8670-4F46-A845-1115A2D05772}" destId="{EB754161-8BDC-40C8-969B-FE56DFE8E7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E12E7-7AAD-4182-9DA1-05F28AB4AB30}">
      <dsp:nvSpPr>
        <dsp:cNvPr id="0" name=""/>
        <dsp:cNvSpPr/>
      </dsp:nvSpPr>
      <dsp:spPr>
        <a:xfrm>
          <a:off x="9941198" y="293647"/>
          <a:ext cx="292608" cy="24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2608" y="2407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95B7E-6187-4C1B-8D42-EFCBE98D5ACD}">
      <dsp:nvSpPr>
        <dsp:cNvPr id="0" name=""/>
        <dsp:cNvSpPr/>
      </dsp:nvSpPr>
      <dsp:spPr>
        <a:xfrm>
          <a:off x="9941198" y="293647"/>
          <a:ext cx="1179332" cy="580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618"/>
              </a:lnTo>
              <a:lnTo>
                <a:pt x="1179332" y="518618"/>
              </a:lnTo>
              <a:lnTo>
                <a:pt x="1179332" y="5800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F5564-8D8C-4913-B62D-3B5293C687E4}">
      <dsp:nvSpPr>
        <dsp:cNvPr id="0" name=""/>
        <dsp:cNvSpPr/>
      </dsp:nvSpPr>
      <dsp:spPr>
        <a:xfrm>
          <a:off x="8918381" y="5333385"/>
          <a:ext cx="258561" cy="250974"/>
        </a:xfrm>
        <a:custGeom>
          <a:avLst/>
          <a:gdLst/>
          <a:ahLst/>
          <a:cxnLst/>
          <a:rect l="0" t="0" r="0" b="0"/>
          <a:pathLst>
            <a:path>
              <a:moveTo>
                <a:pt x="258561" y="0"/>
              </a:moveTo>
              <a:lnTo>
                <a:pt x="0" y="25097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A8762-48FF-4D8C-B627-AB0D1178408E}">
      <dsp:nvSpPr>
        <dsp:cNvPr id="0" name=""/>
        <dsp:cNvSpPr/>
      </dsp:nvSpPr>
      <dsp:spPr>
        <a:xfrm>
          <a:off x="9336384" y="4819422"/>
          <a:ext cx="157551" cy="341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551" y="34122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0A0F5B-0556-4269-9283-F11ECEC7D30E}">
      <dsp:nvSpPr>
        <dsp:cNvPr id="0" name=""/>
        <dsp:cNvSpPr/>
      </dsp:nvSpPr>
      <dsp:spPr>
        <a:xfrm>
          <a:off x="9789698" y="3354875"/>
          <a:ext cx="1433160" cy="1187086"/>
        </a:xfrm>
        <a:custGeom>
          <a:avLst/>
          <a:gdLst/>
          <a:ahLst/>
          <a:cxnLst/>
          <a:rect l="0" t="0" r="0" b="0"/>
          <a:pathLst>
            <a:path>
              <a:moveTo>
                <a:pt x="1433160" y="0"/>
              </a:moveTo>
              <a:lnTo>
                <a:pt x="1433160" y="1187086"/>
              </a:lnTo>
              <a:lnTo>
                <a:pt x="0" y="118708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D4AA1-C7D0-4BB2-B598-2F2B726C949B}">
      <dsp:nvSpPr>
        <dsp:cNvPr id="0" name=""/>
        <dsp:cNvSpPr/>
      </dsp:nvSpPr>
      <dsp:spPr>
        <a:xfrm>
          <a:off x="8338870" y="3158336"/>
          <a:ext cx="25913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50240"/>
              </a:lnTo>
              <a:lnTo>
                <a:pt x="2591391" y="5024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93035-9F9F-415B-8CC6-098CE9E0A65C}">
      <dsp:nvSpPr>
        <dsp:cNvPr id="0" name=""/>
        <dsp:cNvSpPr/>
      </dsp:nvSpPr>
      <dsp:spPr>
        <a:xfrm>
          <a:off x="7665928" y="3972200"/>
          <a:ext cx="1214456" cy="58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979"/>
              </a:lnTo>
              <a:lnTo>
                <a:pt x="1214456" y="58597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81ED8-D44A-4DEC-86AE-B28E8343506D}">
      <dsp:nvSpPr>
        <dsp:cNvPr id="0" name=""/>
        <dsp:cNvSpPr/>
      </dsp:nvSpPr>
      <dsp:spPr>
        <a:xfrm>
          <a:off x="9395354" y="3203342"/>
          <a:ext cx="1528926" cy="889685"/>
        </a:xfrm>
        <a:custGeom>
          <a:avLst/>
          <a:gdLst/>
          <a:ahLst/>
          <a:cxnLst/>
          <a:rect l="0" t="0" r="0" b="0"/>
          <a:pathLst>
            <a:path>
              <a:moveTo>
                <a:pt x="0" y="889685"/>
              </a:moveTo>
              <a:lnTo>
                <a:pt x="1528926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3260A-63DE-4F17-8983-E3468E6A96A9}">
      <dsp:nvSpPr>
        <dsp:cNvPr id="0" name=""/>
        <dsp:cNvSpPr/>
      </dsp:nvSpPr>
      <dsp:spPr>
        <a:xfrm>
          <a:off x="7665928" y="3751610"/>
          <a:ext cx="1084361" cy="220589"/>
        </a:xfrm>
        <a:custGeom>
          <a:avLst/>
          <a:gdLst/>
          <a:ahLst/>
          <a:cxnLst/>
          <a:rect l="0" t="0" r="0" b="0"/>
          <a:pathLst>
            <a:path>
              <a:moveTo>
                <a:pt x="0" y="220589"/>
              </a:moveTo>
              <a:lnTo>
                <a:pt x="1084361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0A4F62-242B-49D3-9743-651C35762FCF}">
      <dsp:nvSpPr>
        <dsp:cNvPr id="0" name=""/>
        <dsp:cNvSpPr/>
      </dsp:nvSpPr>
      <dsp:spPr>
        <a:xfrm>
          <a:off x="8208229" y="3204056"/>
          <a:ext cx="130641" cy="555865"/>
        </a:xfrm>
        <a:custGeom>
          <a:avLst/>
          <a:gdLst/>
          <a:ahLst/>
          <a:cxnLst/>
          <a:rect l="0" t="0" r="0" b="0"/>
          <a:pathLst>
            <a:path>
              <a:moveTo>
                <a:pt x="130641" y="0"/>
              </a:moveTo>
              <a:lnTo>
                <a:pt x="130641" y="555865"/>
              </a:lnTo>
              <a:lnTo>
                <a:pt x="0" y="55586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E8B836-83EF-4B15-9DB7-46E666E9DA81}">
      <dsp:nvSpPr>
        <dsp:cNvPr id="0" name=""/>
        <dsp:cNvSpPr/>
      </dsp:nvSpPr>
      <dsp:spPr>
        <a:xfrm>
          <a:off x="8338870" y="2597407"/>
          <a:ext cx="1050965" cy="606648"/>
        </a:xfrm>
        <a:custGeom>
          <a:avLst/>
          <a:gdLst/>
          <a:ahLst/>
          <a:cxnLst/>
          <a:rect l="0" t="0" r="0" b="0"/>
          <a:pathLst>
            <a:path>
              <a:moveTo>
                <a:pt x="0" y="606648"/>
              </a:moveTo>
              <a:lnTo>
                <a:pt x="1050965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B94C1-2B97-414F-AFEB-94A378D7E30E}">
      <dsp:nvSpPr>
        <dsp:cNvPr id="0" name=""/>
        <dsp:cNvSpPr/>
      </dsp:nvSpPr>
      <dsp:spPr>
        <a:xfrm>
          <a:off x="6909894" y="2664649"/>
          <a:ext cx="943272" cy="336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305"/>
              </a:lnTo>
              <a:lnTo>
                <a:pt x="943272" y="33630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4050C-4D59-46DB-8C04-8554E357339C}">
      <dsp:nvSpPr>
        <dsp:cNvPr id="0" name=""/>
        <dsp:cNvSpPr/>
      </dsp:nvSpPr>
      <dsp:spPr>
        <a:xfrm>
          <a:off x="4089084" y="3540231"/>
          <a:ext cx="3056864" cy="2324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419"/>
              </a:lnTo>
              <a:lnTo>
                <a:pt x="3056864" y="2324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EF14A-F5A7-401C-B4E0-12A1BBF0A0B4}">
      <dsp:nvSpPr>
        <dsp:cNvPr id="0" name=""/>
        <dsp:cNvSpPr/>
      </dsp:nvSpPr>
      <dsp:spPr>
        <a:xfrm>
          <a:off x="4478235" y="3205536"/>
          <a:ext cx="759615" cy="111407"/>
        </a:xfrm>
        <a:custGeom>
          <a:avLst/>
          <a:gdLst/>
          <a:ahLst/>
          <a:cxnLst/>
          <a:rect l="0" t="0" r="0" b="0"/>
          <a:pathLst>
            <a:path>
              <a:moveTo>
                <a:pt x="759615" y="0"/>
              </a:moveTo>
              <a:lnTo>
                <a:pt x="759615" y="111407"/>
              </a:lnTo>
              <a:lnTo>
                <a:pt x="0" y="11140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84232-5935-4F97-A142-8EF056062538}">
      <dsp:nvSpPr>
        <dsp:cNvPr id="0" name=""/>
        <dsp:cNvSpPr/>
      </dsp:nvSpPr>
      <dsp:spPr>
        <a:xfrm>
          <a:off x="5755947" y="2664649"/>
          <a:ext cx="1153947" cy="326677"/>
        </a:xfrm>
        <a:custGeom>
          <a:avLst/>
          <a:gdLst/>
          <a:ahLst/>
          <a:cxnLst/>
          <a:rect l="0" t="0" r="0" b="0"/>
          <a:pathLst>
            <a:path>
              <a:moveTo>
                <a:pt x="1153947" y="0"/>
              </a:moveTo>
              <a:lnTo>
                <a:pt x="1153947" y="326677"/>
              </a:lnTo>
              <a:lnTo>
                <a:pt x="0" y="32667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E69F8-5FB3-4B5B-800E-58A2655A7A50}">
      <dsp:nvSpPr>
        <dsp:cNvPr id="0" name=""/>
        <dsp:cNvSpPr/>
      </dsp:nvSpPr>
      <dsp:spPr>
        <a:xfrm>
          <a:off x="5417718" y="2107027"/>
          <a:ext cx="1146690" cy="328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139"/>
              </a:lnTo>
              <a:lnTo>
                <a:pt x="1146690" y="3281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E26E5-9E36-4877-B28C-3101AA692B98}">
      <dsp:nvSpPr>
        <dsp:cNvPr id="0" name=""/>
        <dsp:cNvSpPr/>
      </dsp:nvSpPr>
      <dsp:spPr>
        <a:xfrm>
          <a:off x="4158430" y="2107027"/>
          <a:ext cx="1259287" cy="349103"/>
        </a:xfrm>
        <a:custGeom>
          <a:avLst/>
          <a:gdLst/>
          <a:ahLst/>
          <a:cxnLst/>
          <a:rect l="0" t="0" r="0" b="0"/>
          <a:pathLst>
            <a:path>
              <a:moveTo>
                <a:pt x="1259287" y="0"/>
              </a:moveTo>
              <a:lnTo>
                <a:pt x="1259287" y="349103"/>
              </a:lnTo>
              <a:lnTo>
                <a:pt x="0" y="34910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F2959-6262-491F-976C-B5C52BF56058}">
      <dsp:nvSpPr>
        <dsp:cNvPr id="0" name=""/>
        <dsp:cNvSpPr/>
      </dsp:nvSpPr>
      <dsp:spPr>
        <a:xfrm>
          <a:off x="5899466" y="1586551"/>
          <a:ext cx="3971029" cy="293254"/>
        </a:xfrm>
        <a:custGeom>
          <a:avLst/>
          <a:gdLst/>
          <a:ahLst/>
          <a:cxnLst/>
          <a:rect l="0" t="0" r="0" b="0"/>
          <a:pathLst>
            <a:path>
              <a:moveTo>
                <a:pt x="3971029" y="0"/>
              </a:moveTo>
              <a:lnTo>
                <a:pt x="3971029" y="293254"/>
              </a:lnTo>
              <a:lnTo>
                <a:pt x="0" y="29325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D7A6A-2998-4180-87F5-4A820D8D04F4}">
      <dsp:nvSpPr>
        <dsp:cNvPr id="0" name=""/>
        <dsp:cNvSpPr/>
      </dsp:nvSpPr>
      <dsp:spPr>
        <a:xfrm>
          <a:off x="9824775" y="293647"/>
          <a:ext cx="91440" cy="580063"/>
        </a:xfrm>
        <a:custGeom>
          <a:avLst/>
          <a:gdLst/>
          <a:ahLst/>
          <a:cxnLst/>
          <a:rect l="0" t="0" r="0" b="0"/>
          <a:pathLst>
            <a:path>
              <a:moveTo>
                <a:pt x="116422" y="0"/>
              </a:moveTo>
              <a:lnTo>
                <a:pt x="116422" y="518618"/>
              </a:lnTo>
              <a:lnTo>
                <a:pt x="45720" y="518618"/>
              </a:lnTo>
              <a:lnTo>
                <a:pt x="45720" y="5800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F34DC-4DE3-47B8-86FA-FBE1F5980C3A}">
      <dsp:nvSpPr>
        <dsp:cNvPr id="0" name=""/>
        <dsp:cNvSpPr/>
      </dsp:nvSpPr>
      <dsp:spPr>
        <a:xfrm>
          <a:off x="8691162" y="293647"/>
          <a:ext cx="1250035" cy="580063"/>
        </a:xfrm>
        <a:custGeom>
          <a:avLst/>
          <a:gdLst/>
          <a:ahLst/>
          <a:cxnLst/>
          <a:rect l="0" t="0" r="0" b="0"/>
          <a:pathLst>
            <a:path>
              <a:moveTo>
                <a:pt x="1250035" y="0"/>
              </a:moveTo>
              <a:lnTo>
                <a:pt x="1250035" y="518618"/>
              </a:lnTo>
              <a:lnTo>
                <a:pt x="0" y="518618"/>
              </a:lnTo>
              <a:lnTo>
                <a:pt x="0" y="5800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DEE5F-FFEB-483E-9F2A-E85A7370510B}">
      <dsp:nvSpPr>
        <dsp:cNvPr id="0" name=""/>
        <dsp:cNvSpPr/>
      </dsp:nvSpPr>
      <dsp:spPr>
        <a:xfrm>
          <a:off x="9188608" y="1051"/>
          <a:ext cx="1505179" cy="292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Отделочные работы</a:t>
          </a:r>
        </a:p>
      </dsp:txBody>
      <dsp:txXfrm>
        <a:off x="9188608" y="1051"/>
        <a:ext cx="1505179" cy="292596"/>
      </dsp:txXfrm>
    </dsp:sp>
    <dsp:sp modelId="{E4099D2C-62B9-42C5-9F2B-1AE378E4C6DE}">
      <dsp:nvSpPr>
        <dsp:cNvPr id="0" name=""/>
        <dsp:cNvSpPr/>
      </dsp:nvSpPr>
      <dsp:spPr>
        <a:xfrm>
          <a:off x="8188988" y="873710"/>
          <a:ext cx="1004348" cy="2919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Демонтаж</a:t>
          </a:r>
        </a:p>
      </dsp:txBody>
      <dsp:txXfrm>
        <a:off x="8188988" y="873710"/>
        <a:ext cx="1004348" cy="291917"/>
      </dsp:txXfrm>
    </dsp:sp>
    <dsp:sp modelId="{F5EFC1B0-26F2-4E21-87B9-2D6310B4641A}">
      <dsp:nvSpPr>
        <dsp:cNvPr id="0" name=""/>
        <dsp:cNvSpPr/>
      </dsp:nvSpPr>
      <dsp:spPr>
        <a:xfrm>
          <a:off x="9316227" y="873710"/>
          <a:ext cx="1108536" cy="7128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Возводимые перегородки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316227" y="873710"/>
        <a:ext cx="1108536" cy="712840"/>
      </dsp:txXfrm>
    </dsp:sp>
    <dsp:sp modelId="{CCA1A0C5-8428-48B9-9BB6-113ADDDE4B8B}">
      <dsp:nvSpPr>
        <dsp:cNvPr id="0" name=""/>
        <dsp:cNvSpPr/>
      </dsp:nvSpPr>
      <dsp:spPr>
        <a:xfrm>
          <a:off x="4935969" y="1652584"/>
          <a:ext cx="963496" cy="454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Штукатурка стен и потолка</a:t>
          </a:r>
        </a:p>
      </dsp:txBody>
      <dsp:txXfrm>
        <a:off x="4935969" y="1652584"/>
        <a:ext cx="963496" cy="454443"/>
      </dsp:txXfrm>
    </dsp:sp>
    <dsp:sp modelId="{610D44D5-18E7-41CE-89D4-00F4B0113A6B}">
      <dsp:nvSpPr>
        <dsp:cNvPr id="0" name=""/>
        <dsp:cNvSpPr/>
      </dsp:nvSpPr>
      <dsp:spPr>
        <a:xfrm>
          <a:off x="3250948" y="2214080"/>
          <a:ext cx="907481" cy="484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Г/И полов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3250948" y="2214080"/>
        <a:ext cx="907481" cy="484103"/>
      </dsp:txXfrm>
    </dsp:sp>
    <dsp:sp modelId="{B701F7AB-8D97-431C-9C62-B55B3784B1DA}">
      <dsp:nvSpPr>
        <dsp:cNvPr id="0" name=""/>
        <dsp:cNvSpPr/>
      </dsp:nvSpPr>
      <dsp:spPr>
        <a:xfrm>
          <a:off x="6564408" y="2205685"/>
          <a:ext cx="690972" cy="4589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Монтаж стяжек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6564408" y="2205685"/>
        <a:ext cx="690972" cy="458963"/>
      </dsp:txXfrm>
    </dsp:sp>
    <dsp:sp modelId="{70FAD8E9-DFF5-4D40-B5B3-77FAA0C51F38}">
      <dsp:nvSpPr>
        <dsp:cNvPr id="0" name=""/>
        <dsp:cNvSpPr/>
      </dsp:nvSpPr>
      <dsp:spPr>
        <a:xfrm>
          <a:off x="4719752" y="2777117"/>
          <a:ext cx="1036194" cy="428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Плиточные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4719752" y="2777117"/>
        <a:ext cx="1036194" cy="428419"/>
      </dsp:txXfrm>
    </dsp:sp>
    <dsp:sp modelId="{57805B44-FDBB-464D-8053-404649FA8015}">
      <dsp:nvSpPr>
        <dsp:cNvPr id="0" name=""/>
        <dsp:cNvSpPr/>
      </dsp:nvSpPr>
      <dsp:spPr>
        <a:xfrm>
          <a:off x="3699934" y="3093656"/>
          <a:ext cx="778300" cy="446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Установка сан. приборов</a:t>
          </a:r>
        </a:p>
      </dsp:txBody>
      <dsp:txXfrm>
        <a:off x="3699934" y="3093656"/>
        <a:ext cx="778300" cy="446575"/>
      </dsp:txXfrm>
    </dsp:sp>
    <dsp:sp modelId="{32991953-9BB2-4C85-848B-09C3E13EDDF0}">
      <dsp:nvSpPr>
        <dsp:cNvPr id="0" name=""/>
        <dsp:cNvSpPr/>
      </dsp:nvSpPr>
      <dsp:spPr>
        <a:xfrm>
          <a:off x="7145949" y="3600152"/>
          <a:ext cx="1013196" cy="3449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7145949" y="3600152"/>
        <a:ext cx="1013196" cy="344997"/>
      </dsp:txXfrm>
    </dsp:sp>
    <dsp:sp modelId="{98C8E3C5-6C1C-4BC4-9336-BBFFD03C7CD9}">
      <dsp:nvSpPr>
        <dsp:cNvPr id="0" name=""/>
        <dsp:cNvSpPr/>
      </dsp:nvSpPr>
      <dsp:spPr>
        <a:xfrm>
          <a:off x="7853166" y="2797853"/>
          <a:ext cx="971408" cy="4062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Шпатлевка стен и потолка</a:t>
          </a:r>
        </a:p>
      </dsp:txBody>
      <dsp:txXfrm>
        <a:off x="7853166" y="2797853"/>
        <a:ext cx="971408" cy="406202"/>
      </dsp:txXfrm>
    </dsp:sp>
    <dsp:sp modelId="{C47A1467-59B5-489F-A4BE-BC691962483F}">
      <dsp:nvSpPr>
        <dsp:cNvPr id="0" name=""/>
        <dsp:cNvSpPr/>
      </dsp:nvSpPr>
      <dsp:spPr>
        <a:xfrm>
          <a:off x="9018115" y="2597407"/>
          <a:ext cx="743440" cy="536700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Монтаж потолков ГКЛ</a:t>
          </a:r>
        </a:p>
      </dsp:txBody>
      <dsp:txXfrm>
        <a:off x="9018115" y="2597407"/>
        <a:ext cx="743440" cy="536700"/>
      </dsp:txXfrm>
    </dsp:sp>
    <dsp:sp modelId="{FFAA11D7-D2CF-4388-BD08-D30F03EDB368}">
      <dsp:nvSpPr>
        <dsp:cNvPr id="0" name=""/>
        <dsp:cNvSpPr/>
      </dsp:nvSpPr>
      <dsp:spPr>
        <a:xfrm>
          <a:off x="7123627" y="3547643"/>
          <a:ext cx="1084601" cy="424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Покраска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7123627" y="3547643"/>
        <a:ext cx="1084601" cy="424557"/>
      </dsp:txXfrm>
    </dsp:sp>
    <dsp:sp modelId="{92F49535-73D3-459F-94EC-D86FD29E0877}">
      <dsp:nvSpPr>
        <dsp:cNvPr id="0" name=""/>
        <dsp:cNvSpPr/>
      </dsp:nvSpPr>
      <dsp:spPr>
        <a:xfrm>
          <a:off x="8750290" y="3410193"/>
          <a:ext cx="1290127" cy="6828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Устройство </a:t>
          </a:r>
          <a:r>
            <a:rPr lang="ru-RU" sz="1100" kern="1200" dirty="0" err="1">
              <a:latin typeface="Trebuchet MS" panose="020B0603020202020204"/>
              <a:ea typeface="+mn-ea"/>
              <a:cs typeface="+mn-cs"/>
            </a:rPr>
            <a:t>эл.розеток</a:t>
          </a: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 и выкл.</a:t>
          </a:r>
        </a:p>
      </dsp:txBody>
      <dsp:txXfrm>
        <a:off x="8750290" y="3410193"/>
        <a:ext cx="1290127" cy="682834"/>
      </dsp:txXfrm>
    </dsp:sp>
    <dsp:sp modelId="{0B1A13E3-4E82-4460-AC5B-B844268D0028}">
      <dsp:nvSpPr>
        <dsp:cNvPr id="0" name=""/>
        <dsp:cNvSpPr/>
      </dsp:nvSpPr>
      <dsp:spPr>
        <a:xfrm>
          <a:off x="10924281" y="3057044"/>
          <a:ext cx="585192" cy="292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Обои</a:t>
          </a:r>
        </a:p>
      </dsp:txBody>
      <dsp:txXfrm>
        <a:off x="10924281" y="3057044"/>
        <a:ext cx="585192" cy="292596"/>
      </dsp:txXfrm>
    </dsp:sp>
    <dsp:sp modelId="{A2FD3353-1B8C-4D0E-B025-15ECE202F611}">
      <dsp:nvSpPr>
        <dsp:cNvPr id="0" name=""/>
        <dsp:cNvSpPr/>
      </dsp:nvSpPr>
      <dsp:spPr>
        <a:xfrm>
          <a:off x="8880384" y="4289559"/>
          <a:ext cx="887895" cy="5372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8880384" y="4289559"/>
        <a:ext cx="887895" cy="537241"/>
      </dsp:txXfrm>
    </dsp:sp>
    <dsp:sp modelId="{52872D32-0658-41DD-A5A0-D1DA7AACD592}">
      <dsp:nvSpPr>
        <dsp:cNvPr id="0" name=""/>
        <dsp:cNvSpPr/>
      </dsp:nvSpPr>
      <dsp:spPr>
        <a:xfrm>
          <a:off x="10930261" y="3062278"/>
          <a:ext cx="585192" cy="292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Обои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10930261" y="3062278"/>
        <a:ext cx="585192" cy="292596"/>
      </dsp:txXfrm>
    </dsp:sp>
    <dsp:sp modelId="{80F1FCD5-16A6-4343-B242-FA451A1F9BFC}">
      <dsp:nvSpPr>
        <dsp:cNvPr id="0" name=""/>
        <dsp:cNvSpPr/>
      </dsp:nvSpPr>
      <dsp:spPr>
        <a:xfrm>
          <a:off x="8883070" y="4264501"/>
          <a:ext cx="906627" cy="5549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Укладка напольного покрытия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8883070" y="4264501"/>
        <a:ext cx="906627" cy="554920"/>
      </dsp:txXfrm>
    </dsp:sp>
    <dsp:sp modelId="{FD3B6C5C-CFB9-4CF2-B856-7E7E543FAAE6}">
      <dsp:nvSpPr>
        <dsp:cNvPr id="0" name=""/>
        <dsp:cNvSpPr/>
      </dsp:nvSpPr>
      <dsp:spPr>
        <a:xfrm>
          <a:off x="8859949" y="4987907"/>
          <a:ext cx="633985" cy="3454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Плинтус</a:t>
          </a:r>
        </a:p>
      </dsp:txBody>
      <dsp:txXfrm>
        <a:off x="8859949" y="4987907"/>
        <a:ext cx="633985" cy="345477"/>
      </dsp:txXfrm>
    </dsp:sp>
    <dsp:sp modelId="{055D9EBC-C3B2-4046-B2F6-806B9AA7C15D}">
      <dsp:nvSpPr>
        <dsp:cNvPr id="0" name=""/>
        <dsp:cNvSpPr/>
      </dsp:nvSpPr>
      <dsp:spPr>
        <a:xfrm>
          <a:off x="8918381" y="5438061"/>
          <a:ext cx="585192" cy="2925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Мебель/ Свет</a:t>
          </a:r>
        </a:p>
      </dsp:txBody>
      <dsp:txXfrm>
        <a:off x="8918381" y="5438061"/>
        <a:ext cx="585192" cy="292596"/>
      </dsp:txXfrm>
    </dsp:sp>
    <dsp:sp modelId="{22F8017E-4632-4D3C-8E57-50785F3FC897}">
      <dsp:nvSpPr>
        <dsp:cNvPr id="0" name=""/>
        <dsp:cNvSpPr/>
      </dsp:nvSpPr>
      <dsp:spPr>
        <a:xfrm>
          <a:off x="10547654" y="873710"/>
          <a:ext cx="1145754" cy="2862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Инженерные сети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10547654" y="873710"/>
        <a:ext cx="1145754" cy="286203"/>
      </dsp:txXfrm>
    </dsp:sp>
    <dsp:sp modelId="{6718D350-A9F1-4D50-9BB7-7D1037955FAC}">
      <dsp:nvSpPr>
        <dsp:cNvPr id="0" name=""/>
        <dsp:cNvSpPr/>
      </dsp:nvSpPr>
      <dsp:spPr>
        <a:xfrm>
          <a:off x="9309769" y="367285"/>
          <a:ext cx="924036" cy="3342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Черновые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309769" y="367285"/>
        <a:ext cx="924036" cy="3342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24.10.2020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62981" y="2663685"/>
            <a:ext cx="10315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</a:t>
            </a:r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Зона ответственности дизайнера.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8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1832" y="2498552"/>
            <a:ext cx="4318791" cy="2190556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ru-RU" sz="35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Что такое авторский надзор</a:t>
            </a:r>
          </a:p>
          <a:p>
            <a:pPr algn="l"/>
            <a:endParaRPr lang="ru-RU" sz="3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35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Зона ответственности дизайнера</a:t>
            </a:r>
          </a:p>
          <a:p>
            <a:pPr algn="l"/>
            <a:endParaRPr lang="ru-RU" sz="3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3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Журнал авторского надзора</a:t>
            </a:r>
          </a:p>
          <a:p>
            <a:pPr algn="l"/>
            <a:endParaRPr lang="en-US" sz="35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35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Этапы строительных работ</a:t>
            </a:r>
          </a:p>
          <a:p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50699" y="1508479"/>
            <a:ext cx="354342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23FEB-1C1B-4865-BC6C-C7414F0146A0}"/>
              </a:ext>
            </a:extLst>
          </p:cNvPr>
          <p:cNvSpPr/>
          <p:nvPr/>
        </p:nvSpPr>
        <p:spPr>
          <a:xfrm>
            <a:off x="7132980" y="3189824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6D58088-D827-4288-97F0-A4FFF6073AE9}"/>
              </a:ext>
            </a:extLst>
          </p:cNvPr>
          <p:cNvSpPr/>
          <p:nvPr/>
        </p:nvSpPr>
        <p:spPr>
          <a:xfrm>
            <a:off x="7132981" y="5454230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942245-8AA5-4302-ADD6-D5480D465249}"/>
              </a:ext>
            </a:extLst>
          </p:cNvPr>
          <p:cNvSpPr/>
          <p:nvPr/>
        </p:nvSpPr>
        <p:spPr>
          <a:xfrm>
            <a:off x="7132979" y="2100509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1799E6-4D50-4E98-B0CB-3AA52795A04B}"/>
              </a:ext>
            </a:extLst>
          </p:cNvPr>
          <p:cNvSpPr/>
          <p:nvPr/>
        </p:nvSpPr>
        <p:spPr>
          <a:xfrm>
            <a:off x="7132979" y="4293262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045DE51-80F0-4C81-8C89-6E0B1E311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314" y="1305269"/>
            <a:ext cx="4404362" cy="4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89776" y="552510"/>
            <a:ext cx="4194885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Авторский надзор/контроль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A8E5B2A-246A-424D-8D82-57946FD20677}"/>
              </a:ext>
            </a:extLst>
          </p:cNvPr>
          <p:cNvSpPr txBox="1"/>
          <p:nvPr/>
        </p:nvSpPr>
        <p:spPr>
          <a:xfrm>
            <a:off x="719781" y="2904565"/>
            <a:ext cx="6334877" cy="3262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Дизайнер проверяет правильность реализации строительной бригадой документации по проекту.</a:t>
            </a:r>
          </a:p>
          <a:p>
            <a:pPr algn="l"/>
            <a:endParaRPr lang="ru-RU" sz="1600" dirty="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rgbClr val="26262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авторский надзор входит:</a:t>
            </a:r>
          </a:p>
          <a:p>
            <a:pPr algn="l"/>
            <a:endParaRPr lang="ru-RU" sz="1600" dirty="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Выезды дизайнера на объект;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Оперативная корректировка проектной документации;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Консультация подрядных организаций по вопросам исполнения дизайн-проекта;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Контроль соответствия отделочных материалов выбранным образцам;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Информирование Заказчика о ходе работ;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DD04D-2934-44E4-9825-58EBD9F1C6BE}"/>
              </a:ext>
            </a:extLst>
          </p:cNvPr>
          <p:cNvSpPr txBox="1"/>
          <p:nvPr/>
        </p:nvSpPr>
        <p:spPr>
          <a:xfrm>
            <a:off x="719781" y="1099275"/>
            <a:ext cx="633487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А́вторский</a:t>
            </a:r>
            <a:r>
              <a:rPr lang="ru-RU" sz="1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надзо́р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lang="ru-RU" sz="16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контроль лица, осуществившего подготовку проектной документации, за соблюдением в процессе строительства требований проектной документации.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3CCF6-2BCC-4E8C-854F-7390907747C4}"/>
              </a:ext>
            </a:extLst>
          </p:cNvPr>
          <p:cNvSpPr txBox="1"/>
          <p:nvPr/>
        </p:nvSpPr>
        <p:spPr>
          <a:xfrm>
            <a:off x="719781" y="2047416"/>
            <a:ext cx="6334877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Авторский надзор</a:t>
            </a:r>
            <a:r>
              <a:rPr lang="ru-RU" sz="1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— </a:t>
            </a:r>
            <a:r>
              <a:rPr lang="ru-RU" sz="16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контроль автора проекта за соответствием результатов ремонта проекту.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85F2E7-C8EC-478C-B44B-68B73F82C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70" y="849324"/>
            <a:ext cx="3751390" cy="50006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3977724" y="402999"/>
            <a:ext cx="4533216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Зона ответственности дизайнера.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E4B1E45-A24F-4050-9A5A-9648593B754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FDF0AD0-6E9F-4300-8ED0-5C49A4A08D3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0A34D-B6B7-4AE8-85DD-96B117DD70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65223F4-D5E5-446C-B3FA-19649AF3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B059E1-29F8-4DF2-BF2E-4F3D9F5FD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1ED8BAB-649E-44B9-AD43-F77A2739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73D16B9-7396-4C77-9ED2-55E4425F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43C3E7B-15EF-4396-968B-93A882B97A1A}"/>
              </a:ext>
            </a:extLst>
          </p:cNvPr>
          <p:cNvSpPr txBox="1"/>
          <p:nvPr/>
        </p:nvSpPr>
        <p:spPr>
          <a:xfrm>
            <a:off x="631874" y="819267"/>
            <a:ext cx="11560125" cy="52629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проводит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разъяснения по вопросам, возникшим относительно Дизайн проекта в процессе его реализации.</a:t>
            </a:r>
          </a:p>
          <a:p>
            <a:pPr marL="285750" indent="-285750" algn="l">
              <a:buFontTx/>
              <a:buChar char="-"/>
            </a:pPr>
            <a:endParaRPr lang="ru-RU" sz="16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6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Дизайнер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6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носит не требующих согласования с Заказчиком несущественных изменений в 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Дизайн проект,</a:t>
            </a:r>
            <a:r>
              <a:rPr lang="ru-RU" sz="16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возникших после начала реализации проекта.</a:t>
            </a:r>
          </a:p>
          <a:p>
            <a:pPr algn="l"/>
            <a:endParaRPr lang="ru-RU" sz="16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endParaRPr lang="ru-RU" sz="16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сообщает Заказчику о несоответствиях, отступлениях работ от условий Дизайн проекта</a:t>
            </a:r>
          </a:p>
          <a:p>
            <a:pPr algn="l"/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указывает  Заказчику на существенные отступления от утверждённого Дизайн проекта при его реализации. Если Заказчик утвердил данные существенные изменения для реализации без согласования дизайнера, то дизайнер  не несёт ответственности и не отвечает за дальнейшую реализацию Дизайн проекта. 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не выполняет функции технического надзора и контроля, не несёт ответственность за качество, сроки выполнения работ / оказания услуг      третьими лицами (подрядчиков/смежников) при реализации Дизайн проекта.</a:t>
            </a: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осуществляет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рекомендательный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контроль за соблюдением соответствия реализации Дизайн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158343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4043084" y="354850"/>
            <a:ext cx="4533216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Зона ответственности дизайнера.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E4B1E45-A24F-4050-9A5A-9648593B754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FDF0AD0-6E9F-4300-8ED0-5C49A4A08D3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0A34D-B6B7-4AE8-85DD-96B117DD70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65223F4-D5E5-446C-B3FA-19649AF3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B059E1-29F8-4DF2-BF2E-4F3D9F5FD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1ED8BAB-649E-44B9-AD43-F77A2739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73D16B9-7396-4C77-9ED2-55E4425F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43C3E7B-15EF-4396-968B-93A882B97A1A}"/>
              </a:ext>
            </a:extLst>
          </p:cNvPr>
          <p:cNvSpPr txBox="1"/>
          <p:nvPr/>
        </p:nvSpPr>
        <p:spPr>
          <a:xfrm>
            <a:off x="667712" y="493312"/>
            <a:ext cx="11524287" cy="60016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отношении подрядчиков/смежников, привлечение которых необходимо для реализации Дизайн проекта.</a:t>
            </a:r>
          </a:p>
          <a:p>
            <a:pPr marL="285750" indent="-285750" algn="l">
              <a:buFontTx/>
              <a:buChar char="-"/>
            </a:pPr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не несёт ответственности за неисполнение или ненадлежащее исполнение третьих лиц ( подрядчиков)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не осуществляет контроль за бюджетом реализации Дизайн проекта. </a:t>
            </a: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относительно стоимости затрат, в том числе материалов и оборудования.</a:t>
            </a: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6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заказу материалов и оборудования для реализации Дизайн проекта помещения</a:t>
            </a: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может участвовать в приёмке материалов, мебели и т.д. Но только дать консультацию в части касающейся визуального соответствия.</a:t>
            </a: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может участвовать в приёмке выполненных работ третьими лицами, осуществляющими реализацию Дизайн проекта. Но только дать консультацию в части касающейся реализации дизайн проекта, т.е. визуального соответствия.</a:t>
            </a:r>
          </a:p>
        </p:txBody>
      </p:sp>
    </p:spTree>
    <p:extLst>
      <p:ext uri="{BB962C8B-B14F-4D97-AF65-F5344CB8AC3E}">
        <p14:creationId xmlns:p14="http://schemas.microsoft.com/office/powerpoint/2010/main" val="2623732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BAAADA-1D6E-4165-91E3-021E49C1B6EE}"/>
              </a:ext>
            </a:extLst>
          </p:cNvPr>
          <p:cNvSpPr/>
          <p:nvPr/>
        </p:nvSpPr>
        <p:spPr>
          <a:xfrm>
            <a:off x="583895" y="1349598"/>
            <a:ext cx="5208676" cy="5092836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834D135-FF56-4A84-88A5-D3098244C135}"/>
              </a:ext>
            </a:extLst>
          </p:cNvPr>
          <p:cNvSpPr txBox="1"/>
          <p:nvPr/>
        </p:nvSpPr>
        <p:spPr>
          <a:xfrm>
            <a:off x="3977724" y="595314"/>
            <a:ext cx="4533216" cy="40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Журнал авторского надзора.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9081EF-C240-4CE4-A443-34A814F41E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2570" y="1400962"/>
            <a:ext cx="6231919" cy="4676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595996" y="1631493"/>
            <a:ext cx="5208677" cy="1396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Журнал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авторского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надзора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–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это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документ, в котором последовательно фиксируются все выявленные дизайнером нарушения требований проекта и связанные с ними рекомендации и указания.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1E1C3A-7AC7-40EB-B179-92D30CB527DC}"/>
              </a:ext>
            </a:extLst>
          </p:cNvPr>
          <p:cNvSpPr txBox="1"/>
          <p:nvPr/>
        </p:nvSpPr>
        <p:spPr>
          <a:xfrm>
            <a:off x="571793" y="3509600"/>
            <a:ext cx="5208677" cy="6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Журнал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авторского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надзора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фактически выполняет 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две функции: рабочую и юридическую.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7CC6E3-75BB-431A-BD3B-2F255686909A}"/>
              </a:ext>
            </a:extLst>
          </p:cNvPr>
          <p:cNvSpPr txBox="1"/>
          <p:nvPr/>
        </p:nvSpPr>
        <p:spPr>
          <a:xfrm>
            <a:off x="571797" y="4635677"/>
            <a:ext cx="5232876" cy="123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Рабочая функция </a:t>
            </a:r>
            <a:r>
              <a:rPr lang="ru-RU" sz="16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– это фиксация нарушения и рекомендации по проекту.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Юридическая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фиксация самого факта надлежащего</a:t>
            </a: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оказания дизайнером услуг.</a:t>
            </a: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CF438E-42F2-4E0C-A27E-E01D3D4EC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92" y="405082"/>
            <a:ext cx="9217333" cy="6022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E998C-D17F-49B2-8962-3E535CBED9DD}"/>
              </a:ext>
            </a:extLst>
          </p:cNvPr>
          <p:cNvSpPr txBox="1"/>
          <p:nvPr/>
        </p:nvSpPr>
        <p:spPr>
          <a:xfrm>
            <a:off x="9801225" y="522938"/>
            <a:ext cx="2414973" cy="1796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 договоре предусмотрена обязанность вести журнал авторского надзора, то он ведется дизайнером.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нет, то на усмотрение дизайнера.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7AA056-C310-4D29-BB65-CDDCF9213F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13759" y="3267075"/>
            <a:ext cx="2378240" cy="31702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625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368FAE-5382-48F3-957B-C76ACCF95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92" y="399998"/>
            <a:ext cx="9167863" cy="60270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73307D-037B-4ADE-B221-A404C6B141CB}"/>
              </a:ext>
            </a:extLst>
          </p:cNvPr>
          <p:cNvSpPr txBox="1"/>
          <p:nvPr/>
        </p:nvSpPr>
        <p:spPr>
          <a:xfrm>
            <a:off x="9840286" y="494926"/>
            <a:ext cx="2351713" cy="258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есть еще журналы на объекте?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производства работ на объекте и ведет его производитель работ.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Если нет 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</a:t>
            </a:r>
            <a:r>
              <a:rPr lang="ru-RU" sz="1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ен. подрядчика, то каждая организация может вести свой  журнал производства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работ.</a:t>
            </a:r>
            <a:endParaRPr lang="ru-RU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48388-6436-4F2E-A05F-60EE0ADD8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833" y="2469435"/>
            <a:ext cx="3035928" cy="40469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109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9407669" y="634050"/>
            <a:ext cx="2784330" cy="342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Пример заполнения.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250816-74E9-4A33-89C6-2AB99BC2E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118" y="468268"/>
            <a:ext cx="8805550" cy="58631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9F79F3-DF49-485E-9C05-E4D08FC9CA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846" y="1401409"/>
            <a:ext cx="3517783" cy="46892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1720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8227329" y="635747"/>
            <a:ext cx="3964670" cy="337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Пример заполнения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BEAD41-869C-4A1D-9626-1E8D2797F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53" y="505915"/>
            <a:ext cx="7599376" cy="58725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71351E-23A0-4243-8AD9-CDBF3A597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34" y="766260"/>
            <a:ext cx="4220060" cy="56253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065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4226742" y="492645"/>
            <a:ext cx="4272219" cy="405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0" dirty="0">
                <a:effectLst/>
                <a:latin typeface="Arial" panose="020B0604020202020204" pitchFamily="34" charset="0"/>
              </a:rPr>
              <a:t>Этапы строительных работ.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6A265E8-790C-4BDA-9AA2-4987DBD64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1876308"/>
              </p:ext>
            </p:extLst>
          </p:nvPr>
        </p:nvGraphicFramePr>
        <p:xfrm>
          <a:off x="-1246453" y="561788"/>
          <a:ext cx="14048053" cy="5912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4A8AD13-AFEB-4E23-AC2B-283684C4286F}"/>
              </a:ext>
            </a:extLst>
          </p:cNvPr>
          <p:cNvCxnSpPr/>
          <p:nvPr/>
        </p:nvCxnSpPr>
        <p:spPr>
          <a:xfrm flipV="1">
            <a:off x="8111757" y="2494070"/>
            <a:ext cx="0" cy="6672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19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1A7343-AA39-4F48-9A6C-61BF88914242}"/>
              </a:ext>
            </a:extLst>
          </p:cNvPr>
          <p:cNvSpPr/>
          <p:nvPr/>
        </p:nvSpPr>
        <p:spPr>
          <a:xfrm>
            <a:off x="4129074" y="1377146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A423740-EE68-4764-884D-D9CA628DF684}"/>
              </a:ext>
            </a:extLst>
          </p:cNvPr>
          <p:cNvSpPr txBox="1"/>
          <p:nvPr/>
        </p:nvSpPr>
        <p:spPr>
          <a:xfrm>
            <a:off x="3187817" y="742841"/>
            <a:ext cx="7088697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Хорошо когда все хорошо. Но если на стройке пошло что-то не так…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3C097-4D57-48EF-AFAF-369CE4C79397}"/>
              </a:ext>
            </a:extLst>
          </p:cNvPr>
          <p:cNvSpPr txBox="1"/>
          <p:nvPr/>
        </p:nvSpPr>
        <p:spPr>
          <a:xfrm>
            <a:off x="5464112" y="1369498"/>
            <a:ext cx="2166947" cy="804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ВИНОВАТ КТО?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ДИЗАЙНЕР!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AC9C60-BB2D-4065-B44A-9FF68B8749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45" y="1768445"/>
            <a:ext cx="3460679" cy="461311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46334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754672" y="1782242"/>
            <a:ext cx="6944139" cy="28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выстраивать грамотные отношения Дизайнер-Строитель- Заказчик. Что бы не было вопросов где и чья зона ответственности.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тщательно прорабатывать рабочие чертежи, учитывать конструктивные элементы, указывать всю нужную информацию, не указывать лишнюю.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Чертить, то что реально сделать.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тщательно отделочные материалы.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Закрывать вопросы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до того как они возникнут. Т.е. думать и мыслить на перспективу.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7EC2C-5F48-405B-AB9C-3E935565A15E}"/>
              </a:ext>
            </a:extLst>
          </p:cNvPr>
          <p:cNvSpPr txBox="1"/>
          <p:nvPr/>
        </p:nvSpPr>
        <p:spPr>
          <a:xfrm>
            <a:off x="1253683" y="1020603"/>
            <a:ext cx="2848534" cy="405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53F085-085D-417B-9C90-2EC5BA3B3E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504" y="719914"/>
            <a:ext cx="5418172" cy="541817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882373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45414" y="265052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17" y="328693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75" y="405313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89" y="463553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11" y="526273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246472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3129</TotalTime>
  <Words>1075</Words>
  <Application>Microsoft Office PowerPoint</Application>
  <PresentationFormat>Широкоэкранный</PresentationFormat>
  <Paragraphs>158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105</cp:revision>
  <dcterms:created xsi:type="dcterms:W3CDTF">2020-09-07T19:51:05Z</dcterms:created>
  <dcterms:modified xsi:type="dcterms:W3CDTF">2020-10-23T22:23:52Z</dcterms:modified>
</cp:coreProperties>
</file>