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259" r:id="rId6"/>
    <p:sldId id="280" r:id="rId7"/>
    <p:sldId id="282" r:id="rId8"/>
    <p:sldId id="281" r:id="rId9"/>
    <p:sldId id="260" r:id="rId10"/>
    <p:sldId id="261" r:id="rId11"/>
    <p:sldId id="262" r:id="rId12"/>
    <p:sldId id="263" r:id="rId13"/>
    <p:sldId id="264" r:id="rId14"/>
    <p:sldId id="266" r:id="rId15"/>
    <p:sldId id="268" r:id="rId16"/>
    <p:sldId id="278" r:id="rId17"/>
    <p:sldId id="279" r:id="rId18"/>
    <p:sldId id="269" r:id="rId19"/>
    <p:sldId id="270" r:id="rId20"/>
    <p:sldId id="271" r:id="rId21"/>
    <p:sldId id="272" r:id="rId22"/>
    <p:sldId id="273" r:id="rId23"/>
    <p:sldId id="274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259"/>
            <p14:sldId id="280"/>
            <p14:sldId id="282"/>
            <p14:sldId id="281"/>
            <p14:sldId id="260"/>
            <p14:sldId id="261"/>
            <p14:sldId id="262"/>
            <p14:sldId id="263"/>
            <p14:sldId id="264"/>
            <p14:sldId id="266"/>
            <p14:sldId id="268"/>
            <p14:sldId id="278"/>
            <p14:sldId id="279"/>
            <p14:sldId id="269"/>
            <p14:sldId id="270"/>
            <p14:sldId id="271"/>
            <p14:sldId id="272"/>
            <p14:sldId id="273"/>
            <p14:sldId id="274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олина Чапланова" userId="cdf3411633022d27" providerId="LiveId" clId="{F250E1F2-CD66-49F1-BCF8-2BD455065B6E}"/>
    <pc:docChg chg="undo custSel addSld delSld modSld sldOrd modSection">
      <pc:chgData name="Полина Чапланова" userId="cdf3411633022d27" providerId="LiveId" clId="{F250E1F2-CD66-49F1-BCF8-2BD455065B6E}" dt="2020-09-25T16:28:42.812" v="2377" actId="20577"/>
      <pc:docMkLst>
        <pc:docMk/>
      </pc:docMkLst>
      <pc:sldChg chg="del">
        <pc:chgData name="Полина Чапланова" userId="cdf3411633022d27" providerId="LiveId" clId="{F250E1F2-CD66-49F1-BCF8-2BD455065B6E}" dt="2020-09-09T21:09:23.118" v="1" actId="47"/>
        <pc:sldMkLst>
          <pc:docMk/>
          <pc:sldMk cId="2584474824" sldId="256"/>
        </pc:sldMkLst>
      </pc:sldChg>
      <pc:sldChg chg="addSp delSp modSp mod">
        <pc:chgData name="Полина Чапланова" userId="cdf3411633022d27" providerId="LiveId" clId="{F250E1F2-CD66-49F1-BCF8-2BD455065B6E}" dt="2020-09-25T15:46:29.647" v="2260"/>
        <pc:sldMkLst>
          <pc:docMk/>
          <pc:sldMk cId="2266817957" sldId="258"/>
        </pc:sldMkLst>
        <pc:spChg chg="mod">
          <ac:chgData name="Полина Чапланова" userId="cdf3411633022d27" providerId="LiveId" clId="{F250E1F2-CD66-49F1-BCF8-2BD455065B6E}" dt="2020-09-25T14:47:05.962" v="1662" actId="207"/>
          <ac:spMkLst>
            <pc:docMk/>
            <pc:sldMk cId="2266817957" sldId="258"/>
            <ac:spMk id="4" creationId="{B2D620FA-7443-4618-AA91-0BD81790857B}"/>
          </ac:spMkLst>
        </pc:spChg>
        <pc:spChg chg="mod">
          <ac:chgData name="Полина Чапланова" userId="cdf3411633022d27" providerId="LiveId" clId="{F250E1F2-CD66-49F1-BCF8-2BD455065B6E}" dt="2020-09-20T18:01:22.611" v="1345" actId="20577"/>
          <ac:spMkLst>
            <pc:docMk/>
            <pc:sldMk cId="2266817957" sldId="258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3:56.617" v="2235"/>
          <ac:spMkLst>
            <pc:docMk/>
            <pc:sldMk cId="2266817957" sldId="258"/>
            <ac:spMk id="12" creationId="{201A222E-CB85-44A7-A80D-6653D5BF97D9}"/>
          </ac:spMkLst>
        </pc:spChg>
        <pc:spChg chg="add del mod">
          <ac:chgData name="Полина Чапланова" userId="cdf3411633022d27" providerId="LiveId" clId="{F250E1F2-CD66-49F1-BCF8-2BD455065B6E}" dt="2020-09-10T20:07:18.586" v="212" actId="478"/>
          <ac:spMkLst>
            <pc:docMk/>
            <pc:sldMk cId="2266817957" sldId="258"/>
            <ac:spMk id="12" creationId="{D6D77769-A04D-42D9-B74D-4FE9FFF82B3F}"/>
          </ac:spMkLst>
        </pc:spChg>
        <pc:spChg chg="mod">
          <ac:chgData name="Полина Чапланова" userId="cdf3411633022d27" providerId="LiveId" clId="{F250E1F2-CD66-49F1-BCF8-2BD455065B6E}" dt="2020-09-25T15:43:56.617" v="2235"/>
          <ac:spMkLst>
            <pc:docMk/>
            <pc:sldMk cId="2266817957" sldId="258"/>
            <ac:spMk id="13" creationId="{5C374933-71E1-45BC-9891-001CB82BB690}"/>
          </ac:spMkLst>
        </pc:spChg>
        <pc:spChg chg="mod">
          <ac:chgData name="Полина Чапланова" userId="cdf3411633022d27" providerId="LiveId" clId="{F250E1F2-CD66-49F1-BCF8-2BD455065B6E}" dt="2020-09-25T15:46:29.647" v="2260"/>
          <ac:spMkLst>
            <pc:docMk/>
            <pc:sldMk cId="2266817957" sldId="258"/>
            <ac:spMk id="21" creationId="{8C68ECDB-702F-45A9-B469-BC4A66CC6A16}"/>
          </ac:spMkLst>
        </pc:spChg>
        <pc:spChg chg="mod">
          <ac:chgData name="Полина Чапланова" userId="cdf3411633022d27" providerId="LiveId" clId="{F250E1F2-CD66-49F1-BCF8-2BD455065B6E}" dt="2020-09-25T15:46:29.647" v="2260"/>
          <ac:spMkLst>
            <pc:docMk/>
            <pc:sldMk cId="2266817957" sldId="258"/>
            <ac:spMk id="22" creationId="{42DB6D4B-4F58-49CD-8B74-DD5354126FD7}"/>
          </ac:spMkLst>
        </pc:spChg>
        <pc:grpChg chg="add del mod">
          <ac:chgData name="Полина Чапланова" userId="cdf3411633022d27" providerId="LiveId" clId="{F250E1F2-CD66-49F1-BCF8-2BD455065B6E}" dt="2020-09-25T15:45:12.086" v="2247" actId="478"/>
          <ac:grpSpMkLst>
            <pc:docMk/>
            <pc:sldMk cId="2266817957" sldId="258"/>
            <ac:grpSpMk id="11" creationId="{3373E3EC-C3AB-4EA8-B6BB-860B523D8361}"/>
          </ac:grpSpMkLst>
        </pc:grpChg>
        <pc:grpChg chg="add mod">
          <ac:chgData name="Полина Чапланова" userId="cdf3411633022d27" providerId="LiveId" clId="{F250E1F2-CD66-49F1-BCF8-2BD455065B6E}" dt="2020-09-25T15:46:29.647" v="2260"/>
          <ac:grpSpMkLst>
            <pc:docMk/>
            <pc:sldMk cId="2266817957" sldId="258"/>
            <ac:grpSpMk id="20" creationId="{CBA4E5C9-21F7-40CB-A25C-EAFDB1CA2941}"/>
          </ac:grpSpMkLst>
        </pc:grpChg>
        <pc:picChg chg="mod">
          <ac:chgData name="Полина Чапланова" userId="cdf3411633022d27" providerId="LiveId" clId="{F250E1F2-CD66-49F1-BCF8-2BD455065B6E}" dt="2020-09-25T15:43:56.617" v="2235"/>
          <ac:picMkLst>
            <pc:docMk/>
            <pc:sldMk cId="2266817957" sldId="258"/>
            <ac:picMk id="14" creationId="{BAA7A11E-F7E2-4ED1-A65C-DBD793A91E8F}"/>
          </ac:picMkLst>
        </pc:picChg>
        <pc:picChg chg="mod">
          <ac:chgData name="Полина Чапланова" userId="cdf3411633022d27" providerId="LiveId" clId="{F250E1F2-CD66-49F1-BCF8-2BD455065B6E}" dt="2020-09-25T15:43:56.617" v="2235"/>
          <ac:picMkLst>
            <pc:docMk/>
            <pc:sldMk cId="2266817957" sldId="258"/>
            <ac:picMk id="15" creationId="{97E4BF83-FDF2-4D83-8A91-BD363A32CC7A}"/>
          </ac:picMkLst>
        </pc:picChg>
        <pc:picChg chg="mod">
          <ac:chgData name="Полина Чапланова" userId="cdf3411633022d27" providerId="LiveId" clId="{F250E1F2-CD66-49F1-BCF8-2BD455065B6E}" dt="2020-09-25T15:43:56.617" v="2235"/>
          <ac:picMkLst>
            <pc:docMk/>
            <pc:sldMk cId="2266817957" sldId="258"/>
            <ac:picMk id="17" creationId="{2F2A7A7F-D552-45CC-AC05-2ED4F1E4D199}"/>
          </ac:picMkLst>
        </pc:picChg>
        <pc:picChg chg="del">
          <ac:chgData name="Полина Чапланова" userId="cdf3411633022d27" providerId="LiveId" clId="{F250E1F2-CD66-49F1-BCF8-2BD455065B6E}" dt="2020-09-25T15:43:55.148" v="2234" actId="478"/>
          <ac:picMkLst>
            <pc:docMk/>
            <pc:sldMk cId="2266817957" sldId="258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3:56.617" v="2235"/>
          <ac:picMkLst>
            <pc:docMk/>
            <pc:sldMk cId="2266817957" sldId="258"/>
            <ac:picMk id="19" creationId="{5287DD1B-49B1-43ED-98C8-3037970AD890}"/>
          </ac:picMkLst>
        </pc:picChg>
        <pc:picChg chg="mod">
          <ac:chgData name="Полина Чапланова" userId="cdf3411633022d27" providerId="LiveId" clId="{F250E1F2-CD66-49F1-BCF8-2BD455065B6E}" dt="2020-09-25T15:46:29.647" v="2260"/>
          <ac:picMkLst>
            <pc:docMk/>
            <pc:sldMk cId="2266817957" sldId="258"/>
            <ac:picMk id="24" creationId="{09BE8D7D-946B-48E6-8CD8-D8192D60F6A6}"/>
          </ac:picMkLst>
        </pc:picChg>
        <pc:picChg chg="mod">
          <ac:chgData name="Полина Чапланова" userId="cdf3411633022d27" providerId="LiveId" clId="{F250E1F2-CD66-49F1-BCF8-2BD455065B6E}" dt="2020-09-25T15:46:29.647" v="2260"/>
          <ac:picMkLst>
            <pc:docMk/>
            <pc:sldMk cId="2266817957" sldId="258"/>
            <ac:picMk id="25" creationId="{FBCAC4E0-FBA3-4CC4-9148-03137150D2DD}"/>
          </ac:picMkLst>
        </pc:picChg>
        <pc:picChg chg="mod">
          <ac:chgData name="Полина Чапланова" userId="cdf3411633022d27" providerId="LiveId" clId="{F250E1F2-CD66-49F1-BCF8-2BD455065B6E}" dt="2020-09-25T15:46:29.647" v="2260"/>
          <ac:picMkLst>
            <pc:docMk/>
            <pc:sldMk cId="2266817957" sldId="258"/>
            <ac:picMk id="26" creationId="{501BFBA4-BC66-49A8-A73B-2E4A61DAE1B9}"/>
          </ac:picMkLst>
        </pc:picChg>
        <pc:picChg chg="mod">
          <ac:chgData name="Полина Чапланова" userId="cdf3411633022d27" providerId="LiveId" clId="{F250E1F2-CD66-49F1-BCF8-2BD455065B6E}" dt="2020-09-25T15:46:29.647" v="2260"/>
          <ac:picMkLst>
            <pc:docMk/>
            <pc:sldMk cId="2266817957" sldId="258"/>
            <ac:picMk id="27" creationId="{9B5DB08B-DB69-4D53-B6B3-C356105B7491}"/>
          </ac:picMkLst>
        </pc:picChg>
      </pc:sldChg>
      <pc:sldChg chg="addSp delSp modSp mod addCm">
        <pc:chgData name="Полина Чапланова" userId="cdf3411633022d27" providerId="LiveId" clId="{F250E1F2-CD66-49F1-BCF8-2BD455065B6E}" dt="2020-09-25T16:28:42.812" v="2377" actId="20577"/>
        <pc:sldMkLst>
          <pc:docMk/>
          <pc:sldMk cId="949755575" sldId="259"/>
        </pc:sldMkLst>
        <pc:spChg chg="mod">
          <ac:chgData name="Полина Чапланова" userId="cdf3411633022d27" providerId="LiveId" clId="{F250E1F2-CD66-49F1-BCF8-2BD455065B6E}" dt="2020-09-25T16:28:42.812" v="2377" actId="20577"/>
          <ac:spMkLst>
            <pc:docMk/>
            <pc:sldMk cId="949755575" sldId="259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4:15.886" v="2237"/>
          <ac:spMkLst>
            <pc:docMk/>
            <pc:sldMk cId="949755575" sldId="259"/>
            <ac:spMk id="11" creationId="{28EE30E9-1ACF-41A4-8904-648DABBE2A3B}"/>
          </ac:spMkLst>
        </pc:spChg>
        <pc:spChg chg="mod">
          <ac:chgData name="Полина Чапланова" userId="cdf3411633022d27" providerId="LiveId" clId="{F250E1F2-CD66-49F1-BCF8-2BD455065B6E}" dt="2020-09-25T15:44:15.886" v="2237"/>
          <ac:spMkLst>
            <pc:docMk/>
            <pc:sldMk cId="949755575" sldId="259"/>
            <ac:spMk id="12" creationId="{A80A853C-428E-42CC-8FE1-4E7F2E26AF03}"/>
          </ac:spMkLst>
        </pc:spChg>
        <pc:spChg chg="mod">
          <ac:chgData name="Полина Чапланова" userId="cdf3411633022d27" providerId="LiveId" clId="{F250E1F2-CD66-49F1-BCF8-2BD455065B6E}" dt="2020-09-25T15:46:32.789" v="2261"/>
          <ac:spMkLst>
            <pc:docMk/>
            <pc:sldMk cId="949755575" sldId="259"/>
            <ac:spMk id="19" creationId="{94ACBFE4-2937-4461-BC5C-33A39F694718}"/>
          </ac:spMkLst>
        </pc:spChg>
        <pc:spChg chg="mod">
          <ac:chgData name="Полина Чапланова" userId="cdf3411633022d27" providerId="LiveId" clId="{F250E1F2-CD66-49F1-BCF8-2BD455065B6E}" dt="2020-09-25T15:46:32.789" v="2261"/>
          <ac:spMkLst>
            <pc:docMk/>
            <pc:sldMk cId="949755575" sldId="259"/>
            <ac:spMk id="20" creationId="{49B7C61F-B980-45AF-A7DA-96020DB2E5F2}"/>
          </ac:spMkLst>
        </pc:spChg>
        <pc:spChg chg="mod">
          <ac:chgData name="Полина Чапланова" userId="cdf3411633022d27" providerId="LiveId" clId="{F250E1F2-CD66-49F1-BCF8-2BD455065B6E}" dt="2020-09-25T15:51:43.758" v="2318" actId="1076"/>
          <ac:spMkLst>
            <pc:docMk/>
            <pc:sldMk cId="949755575" sldId="259"/>
            <ac:spMk id="23" creationId="{455AE49B-6381-4B72-B019-FC3DC3906430}"/>
          </ac:spMkLst>
        </pc:spChg>
        <pc:grpChg chg="add del mod">
          <ac:chgData name="Полина Чапланова" userId="cdf3411633022d27" providerId="LiveId" clId="{F250E1F2-CD66-49F1-BCF8-2BD455065B6E}" dt="2020-09-25T15:45:09.991" v="2246" actId="478"/>
          <ac:grpSpMkLst>
            <pc:docMk/>
            <pc:sldMk cId="949755575" sldId="259"/>
            <ac:grpSpMk id="10" creationId="{19A63A4A-D2B2-4F48-924F-A1C5130C1A13}"/>
          </ac:grpSpMkLst>
        </pc:grpChg>
        <pc:grpChg chg="add mod">
          <ac:chgData name="Полина Чапланова" userId="cdf3411633022d27" providerId="LiveId" clId="{F250E1F2-CD66-49F1-BCF8-2BD455065B6E}" dt="2020-09-25T15:46:32.789" v="2261"/>
          <ac:grpSpMkLst>
            <pc:docMk/>
            <pc:sldMk cId="949755575" sldId="259"/>
            <ac:grpSpMk id="17" creationId="{54FEE443-4773-4164-9677-1F09EBD9DE24}"/>
          </ac:grpSpMkLst>
        </pc:grpChg>
        <pc:picChg chg="mod">
          <ac:chgData name="Полина Чапланова" userId="cdf3411633022d27" providerId="LiveId" clId="{F250E1F2-CD66-49F1-BCF8-2BD455065B6E}" dt="2020-09-25T15:51:35.294" v="2317" actId="14100"/>
          <ac:picMkLst>
            <pc:docMk/>
            <pc:sldMk cId="949755575" sldId="259"/>
            <ac:picMk id="9" creationId="{395DED5F-97BB-4455-9ADD-2BF0AAF94081}"/>
          </ac:picMkLst>
        </pc:picChg>
        <pc:picChg chg="mod">
          <ac:chgData name="Полина Чапланова" userId="cdf3411633022d27" providerId="LiveId" clId="{F250E1F2-CD66-49F1-BCF8-2BD455065B6E}" dt="2020-09-25T15:44:15.886" v="2237"/>
          <ac:picMkLst>
            <pc:docMk/>
            <pc:sldMk cId="949755575" sldId="259"/>
            <ac:picMk id="13" creationId="{FE99D37F-99F4-4501-A942-81791FA355CC}"/>
          </ac:picMkLst>
        </pc:picChg>
        <pc:picChg chg="mod">
          <ac:chgData name="Полина Чапланова" userId="cdf3411633022d27" providerId="LiveId" clId="{F250E1F2-CD66-49F1-BCF8-2BD455065B6E}" dt="2020-09-25T15:44:15.886" v="2237"/>
          <ac:picMkLst>
            <pc:docMk/>
            <pc:sldMk cId="949755575" sldId="259"/>
            <ac:picMk id="14" creationId="{B4CE9741-EA55-4148-9347-1044DD274979}"/>
          </ac:picMkLst>
        </pc:picChg>
        <pc:picChg chg="mod">
          <ac:chgData name="Полина Чапланова" userId="cdf3411633022d27" providerId="LiveId" clId="{F250E1F2-CD66-49F1-BCF8-2BD455065B6E}" dt="2020-09-25T15:44:15.886" v="2237"/>
          <ac:picMkLst>
            <pc:docMk/>
            <pc:sldMk cId="949755575" sldId="259"/>
            <ac:picMk id="15" creationId="{472EC86A-E4DB-41D3-AD17-F6AD2A5D82E2}"/>
          </ac:picMkLst>
        </pc:picChg>
        <pc:picChg chg="mod">
          <ac:chgData name="Полина Чапланова" userId="cdf3411633022d27" providerId="LiveId" clId="{F250E1F2-CD66-49F1-BCF8-2BD455065B6E}" dt="2020-09-25T15:44:15.886" v="2237"/>
          <ac:picMkLst>
            <pc:docMk/>
            <pc:sldMk cId="949755575" sldId="259"/>
            <ac:picMk id="16" creationId="{563414F4-C21A-46ED-B3D1-B3094BE811AE}"/>
          </ac:picMkLst>
        </pc:picChg>
        <pc:picChg chg="del">
          <ac:chgData name="Полина Чапланова" userId="cdf3411633022d27" providerId="LiveId" clId="{F250E1F2-CD66-49F1-BCF8-2BD455065B6E}" dt="2020-09-25T15:44:14.659" v="2236" actId="478"/>
          <ac:picMkLst>
            <pc:docMk/>
            <pc:sldMk cId="949755575" sldId="259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6:32.789" v="2261"/>
          <ac:picMkLst>
            <pc:docMk/>
            <pc:sldMk cId="949755575" sldId="259"/>
            <ac:picMk id="21" creationId="{9513CC16-A1DD-4624-B15A-2CB9139B5816}"/>
          </ac:picMkLst>
        </pc:picChg>
        <pc:picChg chg="mod">
          <ac:chgData name="Полина Чапланова" userId="cdf3411633022d27" providerId="LiveId" clId="{F250E1F2-CD66-49F1-BCF8-2BD455065B6E}" dt="2020-09-25T15:46:32.789" v="2261"/>
          <ac:picMkLst>
            <pc:docMk/>
            <pc:sldMk cId="949755575" sldId="259"/>
            <ac:picMk id="22" creationId="{8F1BB616-C31D-495C-A01F-1D7280378794}"/>
          </ac:picMkLst>
        </pc:picChg>
        <pc:picChg chg="mod">
          <ac:chgData name="Полина Чапланова" userId="cdf3411633022d27" providerId="LiveId" clId="{F250E1F2-CD66-49F1-BCF8-2BD455065B6E}" dt="2020-09-25T15:46:32.789" v="2261"/>
          <ac:picMkLst>
            <pc:docMk/>
            <pc:sldMk cId="949755575" sldId="259"/>
            <ac:picMk id="24" creationId="{37F0D3E0-72F5-4B28-B5AE-335B5A28C487}"/>
          </ac:picMkLst>
        </pc:picChg>
        <pc:picChg chg="mod">
          <ac:chgData name="Полина Чапланова" userId="cdf3411633022d27" providerId="LiveId" clId="{F250E1F2-CD66-49F1-BCF8-2BD455065B6E}" dt="2020-09-25T15:46:32.789" v="2261"/>
          <ac:picMkLst>
            <pc:docMk/>
            <pc:sldMk cId="949755575" sldId="259"/>
            <ac:picMk id="25" creationId="{33702976-C63B-4E18-A9C6-0856D0586F55}"/>
          </ac:picMkLst>
        </pc:picChg>
      </pc:sldChg>
      <pc:sldChg chg="addSp delSp modSp mod">
        <pc:chgData name="Полина Чапланова" userId="cdf3411633022d27" providerId="LiveId" clId="{F250E1F2-CD66-49F1-BCF8-2BD455065B6E}" dt="2020-09-25T16:03:21.247" v="2346" actId="1076"/>
        <pc:sldMkLst>
          <pc:docMk/>
          <pc:sldMk cId="2555089354" sldId="260"/>
        </pc:sldMkLst>
        <pc:spChg chg="mod">
          <ac:chgData name="Полина Чапланова" userId="cdf3411633022d27" providerId="LiveId" clId="{F250E1F2-CD66-49F1-BCF8-2BD455065B6E}" dt="2020-09-25T15:46:45.940" v="2267"/>
          <ac:spMkLst>
            <pc:docMk/>
            <pc:sldMk cId="2555089354" sldId="260"/>
            <ac:spMk id="10" creationId="{0E214D36-8A06-48DF-8219-CDE8B57AFC99}"/>
          </ac:spMkLst>
        </pc:spChg>
        <pc:spChg chg="mod">
          <ac:chgData name="Полина Чапланова" userId="cdf3411633022d27" providerId="LiveId" clId="{F250E1F2-CD66-49F1-BCF8-2BD455065B6E}" dt="2020-09-25T15:46:45.940" v="2267"/>
          <ac:spMkLst>
            <pc:docMk/>
            <pc:sldMk cId="2555089354" sldId="260"/>
            <ac:spMk id="11" creationId="{87B294D1-F689-4552-952D-41DDD73235AA}"/>
          </ac:spMkLst>
        </pc:spChg>
        <pc:grpChg chg="add mod">
          <ac:chgData name="Полина Чапланова" userId="cdf3411633022d27" providerId="LiveId" clId="{F250E1F2-CD66-49F1-BCF8-2BD455065B6E}" dt="2020-09-25T15:46:45.940" v="2267"/>
          <ac:grpSpMkLst>
            <pc:docMk/>
            <pc:sldMk cId="2555089354" sldId="260"/>
            <ac:grpSpMk id="9" creationId="{467C3E8E-1BBC-4077-AB25-FB1B51371EEB}"/>
          </ac:grpSpMkLst>
        </pc:grpChg>
        <pc:picChg chg="del">
          <ac:chgData name="Полина Чапланова" userId="cdf3411633022d27" providerId="LiveId" clId="{F250E1F2-CD66-49F1-BCF8-2BD455065B6E}" dt="2020-09-25T16:02:51.551" v="2335" actId="478"/>
          <ac:picMkLst>
            <pc:docMk/>
            <pc:sldMk cId="2555089354" sldId="260"/>
            <ac:picMk id="5" creationId="{196339DB-0BB4-4B48-900D-5D50691CEBCD}"/>
          </ac:picMkLst>
        </pc:picChg>
        <pc:picChg chg="add del mod">
          <ac:chgData name="Полина Чапланова" userId="cdf3411633022d27" providerId="LiveId" clId="{F250E1F2-CD66-49F1-BCF8-2BD455065B6E}" dt="2020-09-14T17:12:43.067" v="1312" actId="478"/>
          <ac:picMkLst>
            <pc:docMk/>
            <pc:sldMk cId="2555089354" sldId="260"/>
            <ac:picMk id="6" creationId="{24D7EBF0-BC56-4AA0-A7E7-76356903E7C6}"/>
          </ac:picMkLst>
        </pc:picChg>
        <pc:picChg chg="add mod">
          <ac:chgData name="Полина Чапланова" userId="cdf3411633022d27" providerId="LiveId" clId="{F250E1F2-CD66-49F1-BCF8-2BD455065B6E}" dt="2020-09-25T16:03:13.920" v="2344" actId="14100"/>
          <ac:picMkLst>
            <pc:docMk/>
            <pc:sldMk cId="2555089354" sldId="260"/>
            <ac:picMk id="6" creationId="{CE2C8CBC-16ED-4062-BC34-15087C1B6F2F}"/>
          </ac:picMkLst>
        </pc:picChg>
        <pc:picChg chg="add del mod">
          <ac:chgData name="Полина Чапланова" userId="cdf3411633022d27" providerId="LiveId" clId="{F250E1F2-CD66-49F1-BCF8-2BD455065B6E}" dt="2020-09-14T17:12:55.605" v="1317" actId="478"/>
          <ac:picMkLst>
            <pc:docMk/>
            <pc:sldMk cId="2555089354" sldId="260"/>
            <ac:picMk id="9" creationId="{7535180E-E4DD-41E1-9A3C-D7C3AD6A29E0}"/>
          </ac:picMkLst>
        </pc:picChg>
        <pc:picChg chg="del">
          <ac:chgData name="Полина Чапланова" userId="cdf3411633022d27" providerId="LiveId" clId="{F250E1F2-CD66-49F1-BCF8-2BD455065B6E}" dt="2020-09-14T17:12:35.042" v="1310" actId="478"/>
          <ac:picMkLst>
            <pc:docMk/>
            <pc:sldMk cId="2555089354" sldId="260"/>
            <ac:picMk id="10" creationId="{F4205AAE-28A2-4598-A0BB-F27EB27CB88A}"/>
          </ac:picMkLst>
        </pc:picChg>
        <pc:picChg chg="add mod">
          <ac:chgData name="Полина Чапланова" userId="cdf3411633022d27" providerId="LiveId" clId="{F250E1F2-CD66-49F1-BCF8-2BD455065B6E}" dt="2020-09-25T16:03:21.247" v="2346" actId="1076"/>
          <ac:picMkLst>
            <pc:docMk/>
            <pc:sldMk cId="2555089354" sldId="260"/>
            <ac:picMk id="12" creationId="{87317267-8062-435B-ACA3-DEC54F9BD96F}"/>
          </ac:picMkLst>
        </pc:picChg>
        <pc:picChg chg="mod">
          <ac:chgData name="Полина Чапланова" userId="cdf3411633022d27" providerId="LiveId" clId="{F250E1F2-CD66-49F1-BCF8-2BD455065B6E}" dt="2020-09-25T15:46:45.940" v="2267"/>
          <ac:picMkLst>
            <pc:docMk/>
            <pc:sldMk cId="2555089354" sldId="260"/>
            <ac:picMk id="13" creationId="{9A518A91-27C9-42DC-B669-0932BDDDF638}"/>
          </ac:picMkLst>
        </pc:picChg>
        <pc:picChg chg="mod">
          <ac:chgData name="Полина Чапланова" userId="cdf3411633022d27" providerId="LiveId" clId="{F250E1F2-CD66-49F1-BCF8-2BD455065B6E}" dt="2020-09-25T15:46:45.940" v="2267"/>
          <ac:picMkLst>
            <pc:docMk/>
            <pc:sldMk cId="2555089354" sldId="260"/>
            <ac:picMk id="14" creationId="{9112BADF-F09F-4F7D-9A4E-166406D0FE71}"/>
          </ac:picMkLst>
        </pc:picChg>
        <pc:picChg chg="mod">
          <ac:chgData name="Полина Чапланова" userId="cdf3411633022d27" providerId="LiveId" clId="{F250E1F2-CD66-49F1-BCF8-2BD455065B6E}" dt="2020-09-25T15:46:45.940" v="2267"/>
          <ac:picMkLst>
            <pc:docMk/>
            <pc:sldMk cId="2555089354" sldId="260"/>
            <ac:picMk id="15" creationId="{67E23DF4-7B2A-43BF-BED4-6219817B5F72}"/>
          </ac:picMkLst>
        </pc:picChg>
        <pc:picChg chg="mod">
          <ac:chgData name="Полина Чапланова" userId="cdf3411633022d27" providerId="LiveId" clId="{F250E1F2-CD66-49F1-BCF8-2BD455065B6E}" dt="2020-09-25T15:46:45.940" v="2267"/>
          <ac:picMkLst>
            <pc:docMk/>
            <pc:sldMk cId="2555089354" sldId="260"/>
            <ac:picMk id="16" creationId="{67266DEA-4B8E-4895-8408-1B9AE217229D}"/>
          </ac:picMkLst>
        </pc:picChg>
        <pc:picChg chg="del">
          <ac:chgData name="Полина Чапланова" userId="cdf3411633022d27" providerId="LiveId" clId="{F250E1F2-CD66-49F1-BCF8-2BD455065B6E}" dt="2020-09-25T15:46:44.746" v="2266" actId="478"/>
          <ac:picMkLst>
            <pc:docMk/>
            <pc:sldMk cId="2555089354" sldId="260"/>
            <ac:picMk id="18" creationId="{7E8BFEA7-7FDF-4BC0-9F09-20D5F43EE572}"/>
          </ac:picMkLst>
        </pc:picChg>
      </pc:sldChg>
      <pc:sldChg chg="addSp delSp modSp mod">
        <pc:chgData name="Полина Чапланова" userId="cdf3411633022d27" providerId="LiveId" clId="{F250E1F2-CD66-49F1-BCF8-2BD455065B6E}" dt="2020-09-25T15:46:51.839" v="2269"/>
        <pc:sldMkLst>
          <pc:docMk/>
          <pc:sldMk cId="991982000" sldId="261"/>
        </pc:sldMkLst>
        <pc:spChg chg="mod">
          <ac:chgData name="Полина Чапланова" userId="cdf3411633022d27" providerId="LiveId" clId="{F250E1F2-CD66-49F1-BCF8-2BD455065B6E}" dt="2020-09-20T19:13:30.655" v="1355" actId="20577"/>
          <ac:spMkLst>
            <pc:docMk/>
            <pc:sldMk cId="991982000" sldId="261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6:51.839" v="2269"/>
          <ac:spMkLst>
            <pc:docMk/>
            <pc:sldMk cId="991982000" sldId="261"/>
            <ac:spMk id="10" creationId="{0AD2371B-7379-4784-AB44-5A755F589F26}"/>
          </ac:spMkLst>
        </pc:spChg>
        <pc:spChg chg="mod">
          <ac:chgData name="Полина Чапланова" userId="cdf3411633022d27" providerId="LiveId" clId="{F250E1F2-CD66-49F1-BCF8-2BD455065B6E}" dt="2020-09-25T15:46:51.839" v="2269"/>
          <ac:spMkLst>
            <pc:docMk/>
            <pc:sldMk cId="991982000" sldId="261"/>
            <ac:spMk id="11" creationId="{AC5D74A0-C4D6-4DF8-9EEF-245D66BF6518}"/>
          </ac:spMkLst>
        </pc:spChg>
        <pc:grpChg chg="add mod">
          <ac:chgData name="Полина Чапланова" userId="cdf3411633022d27" providerId="LiveId" clId="{F250E1F2-CD66-49F1-BCF8-2BD455065B6E}" dt="2020-09-25T15:46:51.839" v="2269"/>
          <ac:grpSpMkLst>
            <pc:docMk/>
            <pc:sldMk cId="991982000" sldId="261"/>
            <ac:grpSpMk id="9" creationId="{C5B18EF2-C710-4B30-811D-27F9BF237291}"/>
          </ac:grpSpMkLst>
        </pc:grpChg>
        <pc:picChg chg="mod">
          <ac:chgData name="Полина Чапланова" userId="cdf3411633022d27" providerId="LiveId" clId="{F250E1F2-CD66-49F1-BCF8-2BD455065B6E}" dt="2020-09-25T15:46:51.839" v="2269"/>
          <ac:picMkLst>
            <pc:docMk/>
            <pc:sldMk cId="991982000" sldId="261"/>
            <ac:picMk id="12" creationId="{0FE08F6B-460E-45F2-802A-D0B76CF7BE02}"/>
          </ac:picMkLst>
        </pc:picChg>
        <pc:picChg chg="mod">
          <ac:chgData name="Полина Чапланова" userId="cdf3411633022d27" providerId="LiveId" clId="{F250E1F2-CD66-49F1-BCF8-2BD455065B6E}" dt="2020-09-25T15:46:51.839" v="2269"/>
          <ac:picMkLst>
            <pc:docMk/>
            <pc:sldMk cId="991982000" sldId="261"/>
            <ac:picMk id="13" creationId="{88ADB9BC-7949-4B4E-95C5-12A8A118DA0E}"/>
          </ac:picMkLst>
        </pc:picChg>
        <pc:picChg chg="mod">
          <ac:chgData name="Полина Чапланова" userId="cdf3411633022d27" providerId="LiveId" clId="{F250E1F2-CD66-49F1-BCF8-2BD455065B6E}" dt="2020-09-25T15:46:51.839" v="2269"/>
          <ac:picMkLst>
            <pc:docMk/>
            <pc:sldMk cId="991982000" sldId="261"/>
            <ac:picMk id="14" creationId="{74FFC9ED-0DE7-4E98-8639-DCC518C356D5}"/>
          </ac:picMkLst>
        </pc:picChg>
        <pc:picChg chg="mod">
          <ac:chgData name="Полина Чапланова" userId="cdf3411633022d27" providerId="LiveId" clId="{F250E1F2-CD66-49F1-BCF8-2BD455065B6E}" dt="2020-09-25T15:46:51.839" v="2269"/>
          <ac:picMkLst>
            <pc:docMk/>
            <pc:sldMk cId="991982000" sldId="261"/>
            <ac:picMk id="15" creationId="{F4D81E72-A29D-4DFC-ADF7-4B39C0575A8C}"/>
          </ac:picMkLst>
        </pc:picChg>
        <pc:picChg chg="del">
          <ac:chgData name="Полина Чапланова" userId="cdf3411633022d27" providerId="LiveId" clId="{F250E1F2-CD66-49F1-BCF8-2BD455065B6E}" dt="2020-09-25T15:46:50.704" v="2268" actId="478"/>
          <ac:picMkLst>
            <pc:docMk/>
            <pc:sldMk cId="991982000" sldId="261"/>
            <ac:picMk id="18" creationId="{7E8BFEA7-7FDF-4BC0-9F09-20D5F43EE572}"/>
          </ac:picMkLst>
        </pc:picChg>
      </pc:sldChg>
      <pc:sldChg chg="addSp delSp modSp mod">
        <pc:chgData name="Полина Чапланова" userId="cdf3411633022d27" providerId="LiveId" clId="{F250E1F2-CD66-49F1-BCF8-2BD455065B6E}" dt="2020-09-25T15:46:56.910" v="2271"/>
        <pc:sldMkLst>
          <pc:docMk/>
          <pc:sldMk cId="2913770367" sldId="262"/>
        </pc:sldMkLst>
        <pc:spChg chg="mod">
          <ac:chgData name="Полина Чапланова" userId="cdf3411633022d27" providerId="LiveId" clId="{F250E1F2-CD66-49F1-BCF8-2BD455065B6E}" dt="2020-09-25T15:46:56.910" v="2271"/>
          <ac:spMkLst>
            <pc:docMk/>
            <pc:sldMk cId="2913770367" sldId="262"/>
            <ac:spMk id="11" creationId="{763AC15F-4239-4481-ABD9-BDEB4A9E05B1}"/>
          </ac:spMkLst>
        </pc:spChg>
        <pc:spChg chg="mod">
          <ac:chgData name="Полина Чапланова" userId="cdf3411633022d27" providerId="LiveId" clId="{F250E1F2-CD66-49F1-BCF8-2BD455065B6E}" dt="2020-09-25T15:46:56.910" v="2271"/>
          <ac:spMkLst>
            <pc:docMk/>
            <pc:sldMk cId="2913770367" sldId="262"/>
            <ac:spMk id="12" creationId="{CB19FDF7-4C09-4281-89F1-1523D3D8139B}"/>
          </ac:spMkLst>
        </pc:spChg>
        <pc:grpChg chg="add mod">
          <ac:chgData name="Полина Чапланова" userId="cdf3411633022d27" providerId="LiveId" clId="{F250E1F2-CD66-49F1-BCF8-2BD455065B6E}" dt="2020-09-25T15:46:56.910" v="2271"/>
          <ac:grpSpMkLst>
            <pc:docMk/>
            <pc:sldMk cId="2913770367" sldId="262"/>
            <ac:grpSpMk id="10" creationId="{15F8D625-2A4D-46BE-92BB-9967C436D34C}"/>
          </ac:grpSpMkLst>
        </pc:grpChg>
        <pc:picChg chg="mod">
          <ac:chgData name="Полина Чапланова" userId="cdf3411633022d27" providerId="LiveId" clId="{F250E1F2-CD66-49F1-BCF8-2BD455065B6E}" dt="2020-09-25T15:46:56.910" v="2271"/>
          <ac:picMkLst>
            <pc:docMk/>
            <pc:sldMk cId="2913770367" sldId="262"/>
            <ac:picMk id="13" creationId="{A0B08892-6477-41BA-824B-CD82EED14C12}"/>
          </ac:picMkLst>
        </pc:picChg>
        <pc:picChg chg="mod">
          <ac:chgData name="Полина Чапланова" userId="cdf3411633022d27" providerId="LiveId" clId="{F250E1F2-CD66-49F1-BCF8-2BD455065B6E}" dt="2020-09-25T15:46:56.910" v="2271"/>
          <ac:picMkLst>
            <pc:docMk/>
            <pc:sldMk cId="2913770367" sldId="262"/>
            <ac:picMk id="14" creationId="{5C6B3DF7-73D8-4F08-B89C-B6B267361E6D}"/>
          </ac:picMkLst>
        </pc:picChg>
        <pc:picChg chg="mod">
          <ac:chgData name="Полина Чапланова" userId="cdf3411633022d27" providerId="LiveId" clId="{F250E1F2-CD66-49F1-BCF8-2BD455065B6E}" dt="2020-09-25T15:46:56.910" v="2271"/>
          <ac:picMkLst>
            <pc:docMk/>
            <pc:sldMk cId="2913770367" sldId="262"/>
            <ac:picMk id="15" creationId="{D4BB7A03-7438-4A6D-864D-D86D66674B4B}"/>
          </ac:picMkLst>
        </pc:picChg>
        <pc:picChg chg="mod">
          <ac:chgData name="Полина Чапланова" userId="cdf3411633022d27" providerId="LiveId" clId="{F250E1F2-CD66-49F1-BCF8-2BD455065B6E}" dt="2020-09-25T15:46:56.910" v="2271"/>
          <ac:picMkLst>
            <pc:docMk/>
            <pc:sldMk cId="2913770367" sldId="262"/>
            <ac:picMk id="17" creationId="{F7C052A3-80ED-4FCA-8C94-2CCF12BD5388}"/>
          </ac:picMkLst>
        </pc:picChg>
        <pc:picChg chg="del">
          <ac:chgData name="Полина Чапланова" userId="cdf3411633022d27" providerId="LiveId" clId="{F250E1F2-CD66-49F1-BCF8-2BD455065B6E}" dt="2020-09-25T15:46:55.674" v="2270" actId="478"/>
          <ac:picMkLst>
            <pc:docMk/>
            <pc:sldMk cId="2913770367" sldId="262"/>
            <ac:picMk id="18" creationId="{7E8BFEA7-7FDF-4BC0-9F09-20D5F43EE572}"/>
          </ac:picMkLst>
        </pc:picChg>
      </pc:sldChg>
      <pc:sldChg chg="addSp delSp modSp mod">
        <pc:chgData name="Полина Чапланова" userId="cdf3411633022d27" providerId="LiveId" clId="{F250E1F2-CD66-49F1-BCF8-2BD455065B6E}" dt="2020-09-25T15:49:41.815" v="2302" actId="1076"/>
        <pc:sldMkLst>
          <pc:docMk/>
          <pc:sldMk cId="1658927800" sldId="263"/>
        </pc:sldMkLst>
        <pc:spChg chg="mod">
          <ac:chgData name="Полина Чапланова" userId="cdf3411633022d27" providerId="LiveId" clId="{F250E1F2-CD66-49F1-BCF8-2BD455065B6E}" dt="2020-09-25T15:49:41.815" v="2302" actId="1076"/>
          <ac:spMkLst>
            <pc:docMk/>
            <pc:sldMk cId="1658927800" sldId="263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01.261" v="2273"/>
          <ac:spMkLst>
            <pc:docMk/>
            <pc:sldMk cId="1658927800" sldId="263"/>
            <ac:spMk id="10" creationId="{F1DA0708-F537-4E63-BF45-181EF713E292}"/>
          </ac:spMkLst>
        </pc:spChg>
        <pc:spChg chg="mod">
          <ac:chgData name="Полина Чапланова" userId="cdf3411633022d27" providerId="LiveId" clId="{F250E1F2-CD66-49F1-BCF8-2BD455065B6E}" dt="2020-09-25T15:47:01.261" v="2273"/>
          <ac:spMkLst>
            <pc:docMk/>
            <pc:sldMk cId="1658927800" sldId="263"/>
            <ac:spMk id="11" creationId="{53ADA3D6-AAF8-4757-99DD-1542BFD672F7}"/>
          </ac:spMkLst>
        </pc:spChg>
        <pc:grpChg chg="add mod">
          <ac:chgData name="Полина Чапланова" userId="cdf3411633022d27" providerId="LiveId" clId="{F250E1F2-CD66-49F1-BCF8-2BD455065B6E}" dt="2020-09-25T15:47:01.261" v="2273"/>
          <ac:grpSpMkLst>
            <pc:docMk/>
            <pc:sldMk cId="1658927800" sldId="263"/>
            <ac:grpSpMk id="9" creationId="{426DFEB9-0C08-4D06-9363-859FB72A38C2}"/>
          </ac:grpSpMkLst>
        </pc:grpChg>
        <pc:picChg chg="mod">
          <ac:chgData name="Полина Чапланова" userId="cdf3411633022d27" providerId="LiveId" clId="{F250E1F2-CD66-49F1-BCF8-2BD455065B6E}" dt="2020-09-25T15:47:01.261" v="2273"/>
          <ac:picMkLst>
            <pc:docMk/>
            <pc:sldMk cId="1658927800" sldId="263"/>
            <ac:picMk id="12" creationId="{0C45E0FE-66F4-46EA-837F-6675589BDE22}"/>
          </ac:picMkLst>
        </pc:picChg>
        <pc:picChg chg="mod">
          <ac:chgData name="Полина Чапланова" userId="cdf3411633022d27" providerId="LiveId" clId="{F250E1F2-CD66-49F1-BCF8-2BD455065B6E}" dt="2020-09-25T15:47:01.261" v="2273"/>
          <ac:picMkLst>
            <pc:docMk/>
            <pc:sldMk cId="1658927800" sldId="263"/>
            <ac:picMk id="13" creationId="{220167B6-A6A5-4D9A-8B7E-044EB9A5A3A8}"/>
          </ac:picMkLst>
        </pc:picChg>
        <pc:picChg chg="mod">
          <ac:chgData name="Полина Чапланова" userId="cdf3411633022d27" providerId="LiveId" clId="{F250E1F2-CD66-49F1-BCF8-2BD455065B6E}" dt="2020-09-25T15:47:01.261" v="2273"/>
          <ac:picMkLst>
            <pc:docMk/>
            <pc:sldMk cId="1658927800" sldId="263"/>
            <ac:picMk id="14" creationId="{0CCE9E54-0307-41A6-85E7-635581285DEB}"/>
          </ac:picMkLst>
        </pc:picChg>
        <pc:picChg chg="mod">
          <ac:chgData name="Полина Чапланова" userId="cdf3411633022d27" providerId="LiveId" clId="{F250E1F2-CD66-49F1-BCF8-2BD455065B6E}" dt="2020-09-25T15:47:01.261" v="2273"/>
          <ac:picMkLst>
            <pc:docMk/>
            <pc:sldMk cId="1658927800" sldId="263"/>
            <ac:picMk id="15" creationId="{C985BF09-CEDC-4439-B853-C57F015C441C}"/>
          </ac:picMkLst>
        </pc:picChg>
        <pc:picChg chg="del">
          <ac:chgData name="Полина Чапланова" userId="cdf3411633022d27" providerId="LiveId" clId="{F250E1F2-CD66-49F1-BCF8-2BD455065B6E}" dt="2020-09-25T15:47:00.256" v="2272" actId="478"/>
          <ac:picMkLst>
            <pc:docMk/>
            <pc:sldMk cId="1658927800" sldId="263"/>
            <ac:picMk id="18" creationId="{7E8BFEA7-7FDF-4BC0-9F09-20D5F43EE572}"/>
          </ac:picMkLst>
        </pc:picChg>
      </pc:sldChg>
      <pc:sldChg chg="addSp delSp modSp mod">
        <pc:chgData name="Полина Чапланова" userId="cdf3411633022d27" providerId="LiveId" clId="{F250E1F2-CD66-49F1-BCF8-2BD455065B6E}" dt="2020-09-25T15:47:08.645" v="2275"/>
        <pc:sldMkLst>
          <pc:docMk/>
          <pc:sldMk cId="3497216392" sldId="264"/>
        </pc:sldMkLst>
        <pc:spChg chg="mod">
          <ac:chgData name="Полина Чапланова" userId="cdf3411633022d27" providerId="LiveId" clId="{F250E1F2-CD66-49F1-BCF8-2BD455065B6E}" dt="2020-09-25T15:47:08.645" v="2275"/>
          <ac:spMkLst>
            <pc:docMk/>
            <pc:sldMk cId="3497216392" sldId="264"/>
            <ac:spMk id="11" creationId="{EE316C91-9A59-4374-8407-CC2615C06F8D}"/>
          </ac:spMkLst>
        </pc:spChg>
        <pc:spChg chg="mod">
          <ac:chgData name="Полина Чапланова" userId="cdf3411633022d27" providerId="LiveId" clId="{F250E1F2-CD66-49F1-BCF8-2BD455065B6E}" dt="2020-09-25T15:47:08.645" v="2275"/>
          <ac:spMkLst>
            <pc:docMk/>
            <pc:sldMk cId="3497216392" sldId="264"/>
            <ac:spMk id="13" creationId="{18847981-9702-4FBE-9BD8-2853A8AFE9B9}"/>
          </ac:spMkLst>
        </pc:spChg>
        <pc:grpChg chg="add mod">
          <ac:chgData name="Полина Чапланова" userId="cdf3411633022d27" providerId="LiveId" clId="{F250E1F2-CD66-49F1-BCF8-2BD455065B6E}" dt="2020-09-25T15:47:08.645" v="2275"/>
          <ac:grpSpMkLst>
            <pc:docMk/>
            <pc:sldMk cId="3497216392" sldId="264"/>
            <ac:grpSpMk id="10" creationId="{A4C2E111-1DC2-44E1-A2E9-8E516123A9CB}"/>
          </ac:grpSpMkLst>
        </pc:grpChg>
        <pc:picChg chg="mod">
          <ac:chgData name="Полина Чапланова" userId="cdf3411633022d27" providerId="LiveId" clId="{F250E1F2-CD66-49F1-BCF8-2BD455065B6E}" dt="2020-09-10T19:42:54.094" v="42" actId="1035"/>
          <ac:picMkLst>
            <pc:docMk/>
            <pc:sldMk cId="3497216392" sldId="264"/>
            <ac:picMk id="9" creationId="{D031F18F-94C0-4071-8D88-1D6F17E64D98}"/>
          </ac:picMkLst>
        </pc:picChg>
        <pc:picChg chg="mod">
          <ac:chgData name="Полина Чапланова" userId="cdf3411633022d27" providerId="LiveId" clId="{F250E1F2-CD66-49F1-BCF8-2BD455065B6E}" dt="2020-09-10T19:42:57.034" v="43" actId="1076"/>
          <ac:picMkLst>
            <pc:docMk/>
            <pc:sldMk cId="3497216392" sldId="264"/>
            <ac:picMk id="12" creationId="{27D6D14B-2E5F-4901-B020-B950C1BD0D15}"/>
          </ac:picMkLst>
        </pc:picChg>
        <pc:picChg chg="mod">
          <ac:chgData name="Полина Чапланова" userId="cdf3411633022d27" providerId="LiveId" clId="{F250E1F2-CD66-49F1-BCF8-2BD455065B6E}" dt="2020-09-25T15:47:08.645" v="2275"/>
          <ac:picMkLst>
            <pc:docMk/>
            <pc:sldMk cId="3497216392" sldId="264"/>
            <ac:picMk id="14" creationId="{DC5D0CAC-F3B6-4F52-9053-9EC28B70448C}"/>
          </ac:picMkLst>
        </pc:picChg>
        <pc:picChg chg="mod">
          <ac:chgData name="Полина Чапланова" userId="cdf3411633022d27" providerId="LiveId" clId="{F250E1F2-CD66-49F1-BCF8-2BD455065B6E}" dt="2020-09-25T15:47:08.645" v="2275"/>
          <ac:picMkLst>
            <pc:docMk/>
            <pc:sldMk cId="3497216392" sldId="264"/>
            <ac:picMk id="15" creationId="{3455551F-7576-455E-B482-7EB6924B2E53}"/>
          </ac:picMkLst>
        </pc:picChg>
        <pc:picChg chg="mod">
          <ac:chgData name="Полина Чапланова" userId="cdf3411633022d27" providerId="LiveId" clId="{F250E1F2-CD66-49F1-BCF8-2BD455065B6E}" dt="2020-09-10T19:42:47.359" v="39" actId="14100"/>
          <ac:picMkLst>
            <pc:docMk/>
            <pc:sldMk cId="3497216392" sldId="264"/>
            <ac:picMk id="16" creationId="{A0FD6E21-6283-49C5-B022-D250181213B8}"/>
          </ac:picMkLst>
        </pc:picChg>
        <pc:picChg chg="mod">
          <ac:chgData name="Полина Чапланова" userId="cdf3411633022d27" providerId="LiveId" clId="{F250E1F2-CD66-49F1-BCF8-2BD455065B6E}" dt="2020-09-25T15:47:08.645" v="2275"/>
          <ac:picMkLst>
            <pc:docMk/>
            <pc:sldMk cId="3497216392" sldId="264"/>
            <ac:picMk id="17" creationId="{D75B77B1-94C2-47AC-A8EA-C70778945B5D}"/>
          </ac:picMkLst>
        </pc:picChg>
        <pc:picChg chg="del">
          <ac:chgData name="Полина Чапланова" userId="cdf3411633022d27" providerId="LiveId" clId="{F250E1F2-CD66-49F1-BCF8-2BD455065B6E}" dt="2020-09-25T15:47:07.450" v="2274" actId="478"/>
          <ac:picMkLst>
            <pc:docMk/>
            <pc:sldMk cId="3497216392" sldId="264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7:08.645" v="2275"/>
          <ac:picMkLst>
            <pc:docMk/>
            <pc:sldMk cId="3497216392" sldId="264"/>
            <ac:picMk id="19" creationId="{05D8823A-292E-4A36-9A7D-FCDAC7BEA6E5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46:27.210" v="2259"/>
        <pc:sldMkLst>
          <pc:docMk/>
          <pc:sldMk cId="276478274" sldId="265"/>
        </pc:sldMkLst>
        <pc:spChg chg="mod">
          <ac:chgData name="Полина Чапланова" userId="cdf3411633022d27" providerId="LiveId" clId="{F250E1F2-CD66-49F1-BCF8-2BD455065B6E}" dt="2020-09-25T14:42:38.927" v="1612" actId="207"/>
          <ac:spMkLst>
            <pc:docMk/>
            <pc:sldMk cId="276478274" sldId="265"/>
            <ac:spMk id="4" creationId="{B2D620FA-7443-4618-AA91-0BD81790857B}"/>
          </ac:spMkLst>
        </pc:spChg>
        <pc:spChg chg="add del">
          <ac:chgData name="Полина Чапланова" userId="cdf3411633022d27" providerId="LiveId" clId="{F250E1F2-CD66-49F1-BCF8-2BD455065B6E}" dt="2020-09-25T15:43:20.497" v="2230" actId="478"/>
          <ac:spMkLst>
            <pc:docMk/>
            <pc:sldMk cId="276478274" sldId="265"/>
            <ac:spMk id="8" creationId="{B5D5EB61-D6C6-4516-812A-1C979A40863F}"/>
          </ac:spMkLst>
        </pc:spChg>
        <pc:spChg chg="mod">
          <ac:chgData name="Полина Чапланова" userId="cdf3411633022d27" providerId="LiveId" clId="{F250E1F2-CD66-49F1-BCF8-2BD455065B6E}" dt="2020-09-25T15:43:37.566" v="2231"/>
          <ac:spMkLst>
            <pc:docMk/>
            <pc:sldMk cId="276478274" sldId="265"/>
            <ac:spMk id="17" creationId="{2850014D-588E-4CFD-B73E-8DB701A56463}"/>
          </ac:spMkLst>
        </pc:spChg>
        <pc:spChg chg="mod">
          <ac:chgData name="Полина Чапланова" userId="cdf3411633022d27" providerId="LiveId" clId="{F250E1F2-CD66-49F1-BCF8-2BD455065B6E}" dt="2020-09-25T15:43:37.566" v="2231"/>
          <ac:spMkLst>
            <pc:docMk/>
            <pc:sldMk cId="276478274" sldId="265"/>
            <ac:spMk id="19" creationId="{82FCED33-9933-4BA5-8B02-43482DC1C708}"/>
          </ac:spMkLst>
        </pc:spChg>
        <pc:spChg chg="mod">
          <ac:chgData name="Полина Чапланова" userId="cdf3411633022d27" providerId="LiveId" clId="{F250E1F2-CD66-49F1-BCF8-2BD455065B6E}" dt="2020-09-25T15:46:27.210" v="2259"/>
          <ac:spMkLst>
            <pc:docMk/>
            <pc:sldMk cId="276478274" sldId="265"/>
            <ac:spMk id="28" creationId="{55956616-362A-4D09-BB17-4C0E12417810}"/>
          </ac:spMkLst>
        </pc:spChg>
        <pc:spChg chg="mod">
          <ac:chgData name="Полина Чапланова" userId="cdf3411633022d27" providerId="LiveId" clId="{F250E1F2-CD66-49F1-BCF8-2BD455065B6E}" dt="2020-09-25T15:46:27.210" v="2259"/>
          <ac:spMkLst>
            <pc:docMk/>
            <pc:sldMk cId="276478274" sldId="265"/>
            <ac:spMk id="29" creationId="{AD513DBA-78C0-4CF6-9A1A-591DF87ED16E}"/>
          </ac:spMkLst>
        </pc:spChg>
        <pc:grpChg chg="add del mod">
          <ac:chgData name="Полина Чапланова" userId="cdf3411633022d27" providerId="LiveId" clId="{F250E1F2-CD66-49F1-BCF8-2BD455065B6E}" dt="2020-09-25T15:45:14.162" v="2248" actId="478"/>
          <ac:grpSpMkLst>
            <pc:docMk/>
            <pc:sldMk cId="276478274" sldId="265"/>
            <ac:grpSpMk id="15" creationId="{1D7C9909-6760-41DF-B0E8-DE4FDF0C70B8}"/>
          </ac:grpSpMkLst>
        </pc:grpChg>
        <pc:grpChg chg="add mod">
          <ac:chgData name="Полина Чапланова" userId="cdf3411633022d27" providerId="LiveId" clId="{F250E1F2-CD66-49F1-BCF8-2BD455065B6E}" dt="2020-09-25T15:46:27.210" v="2259"/>
          <ac:grpSpMkLst>
            <pc:docMk/>
            <pc:sldMk cId="276478274" sldId="265"/>
            <ac:grpSpMk id="27" creationId="{EE3C1238-1A87-4E6F-8704-00002FFFA119}"/>
          </ac:grpSpMkLst>
        </pc:grpChg>
        <pc:picChg chg="mod">
          <ac:chgData name="Полина Чапланова" userId="cdf3411633022d27" providerId="LiveId" clId="{F250E1F2-CD66-49F1-BCF8-2BD455065B6E}" dt="2020-09-25T15:43:50.723" v="2233" actId="1076"/>
          <ac:picMkLst>
            <pc:docMk/>
            <pc:sldMk cId="276478274" sldId="265"/>
            <ac:picMk id="7" creationId="{22BB4ECA-DDB1-4415-894B-4FB7CC0137F0}"/>
          </ac:picMkLst>
        </pc:picChg>
        <pc:picChg chg="del">
          <ac:chgData name="Полина Чапланова" userId="cdf3411633022d27" providerId="LiveId" clId="{F250E1F2-CD66-49F1-BCF8-2BD455065B6E}" dt="2020-09-25T15:42:52.208" v="2226" actId="478"/>
          <ac:picMkLst>
            <pc:docMk/>
            <pc:sldMk cId="276478274" sldId="265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3:37.566" v="2231"/>
          <ac:picMkLst>
            <pc:docMk/>
            <pc:sldMk cId="276478274" sldId="265"/>
            <ac:picMk id="20" creationId="{B1DB72C8-F343-4B54-B0E7-A60437C29FC4}"/>
          </ac:picMkLst>
        </pc:picChg>
        <pc:picChg chg="mod">
          <ac:chgData name="Полина Чапланова" userId="cdf3411633022d27" providerId="LiveId" clId="{F250E1F2-CD66-49F1-BCF8-2BD455065B6E}" dt="2020-09-25T15:43:37.566" v="2231"/>
          <ac:picMkLst>
            <pc:docMk/>
            <pc:sldMk cId="276478274" sldId="265"/>
            <ac:picMk id="21" creationId="{50280B26-73F2-4750-8E5C-2604503D8960}"/>
          </ac:picMkLst>
        </pc:picChg>
        <pc:picChg chg="mod">
          <ac:chgData name="Полина Чапланова" userId="cdf3411633022d27" providerId="LiveId" clId="{F250E1F2-CD66-49F1-BCF8-2BD455065B6E}" dt="2020-09-25T15:43:37.566" v="2231"/>
          <ac:picMkLst>
            <pc:docMk/>
            <pc:sldMk cId="276478274" sldId="265"/>
            <ac:picMk id="25" creationId="{E6E48C67-576A-469F-83A6-B6348CF4ED64}"/>
          </ac:picMkLst>
        </pc:picChg>
        <pc:picChg chg="mod">
          <ac:chgData name="Полина Чапланова" userId="cdf3411633022d27" providerId="LiveId" clId="{F250E1F2-CD66-49F1-BCF8-2BD455065B6E}" dt="2020-09-25T15:43:37.566" v="2231"/>
          <ac:picMkLst>
            <pc:docMk/>
            <pc:sldMk cId="276478274" sldId="265"/>
            <ac:picMk id="26" creationId="{DAE1E51F-B171-4888-9875-D9D05457E70A}"/>
          </ac:picMkLst>
        </pc:picChg>
        <pc:picChg chg="mod">
          <ac:chgData name="Полина Чапланова" userId="cdf3411633022d27" providerId="LiveId" clId="{F250E1F2-CD66-49F1-BCF8-2BD455065B6E}" dt="2020-09-25T15:46:27.210" v="2259"/>
          <ac:picMkLst>
            <pc:docMk/>
            <pc:sldMk cId="276478274" sldId="265"/>
            <ac:picMk id="30" creationId="{6A8BAD65-20A2-40E7-A505-CCDBBCE555A7}"/>
          </ac:picMkLst>
        </pc:picChg>
        <pc:picChg chg="mod">
          <ac:chgData name="Полина Чапланова" userId="cdf3411633022d27" providerId="LiveId" clId="{F250E1F2-CD66-49F1-BCF8-2BD455065B6E}" dt="2020-09-25T15:46:27.210" v="2259"/>
          <ac:picMkLst>
            <pc:docMk/>
            <pc:sldMk cId="276478274" sldId="265"/>
            <ac:picMk id="31" creationId="{E6BFA472-566F-4645-8E21-1D6DBF9A4386}"/>
          </ac:picMkLst>
        </pc:picChg>
        <pc:picChg chg="mod">
          <ac:chgData name="Полина Чапланова" userId="cdf3411633022d27" providerId="LiveId" clId="{F250E1F2-CD66-49F1-BCF8-2BD455065B6E}" dt="2020-09-25T15:46:27.210" v="2259"/>
          <ac:picMkLst>
            <pc:docMk/>
            <pc:sldMk cId="276478274" sldId="265"/>
            <ac:picMk id="32" creationId="{3B01F3BF-E23B-462B-AA91-98EC7FD3EA37}"/>
          </ac:picMkLst>
        </pc:picChg>
        <pc:picChg chg="mod">
          <ac:chgData name="Полина Чапланова" userId="cdf3411633022d27" providerId="LiveId" clId="{F250E1F2-CD66-49F1-BCF8-2BD455065B6E}" dt="2020-09-25T15:46:27.210" v="2259"/>
          <ac:picMkLst>
            <pc:docMk/>
            <pc:sldMk cId="276478274" sldId="265"/>
            <ac:picMk id="33" creationId="{CE3151BF-D10A-4199-8FE7-18CBA3840A0D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50:12.083" v="2305" actId="1076"/>
        <pc:sldMkLst>
          <pc:docMk/>
          <pc:sldMk cId="1422561155" sldId="266"/>
        </pc:sldMkLst>
        <pc:spChg chg="mod">
          <ac:chgData name="Полина Чапланова" userId="cdf3411633022d27" providerId="LiveId" clId="{F250E1F2-CD66-49F1-BCF8-2BD455065B6E}" dt="2020-09-25T15:47:13.980" v="2277"/>
          <ac:spMkLst>
            <pc:docMk/>
            <pc:sldMk cId="1422561155" sldId="266"/>
            <ac:spMk id="10" creationId="{97CBC618-42C6-4815-B67B-0150EBA0111A}"/>
          </ac:spMkLst>
        </pc:spChg>
        <pc:spChg chg="mod">
          <ac:chgData name="Полина Чапланова" userId="cdf3411633022d27" providerId="LiveId" clId="{F250E1F2-CD66-49F1-BCF8-2BD455065B6E}" dt="2020-09-25T15:47:13.980" v="2277"/>
          <ac:spMkLst>
            <pc:docMk/>
            <pc:sldMk cId="1422561155" sldId="266"/>
            <ac:spMk id="11" creationId="{61BE8D75-833C-4084-8B48-4CF0570E8724}"/>
          </ac:spMkLst>
        </pc:spChg>
        <pc:spChg chg="mod">
          <ac:chgData name="Полина Чапланова" userId="cdf3411633022d27" providerId="LiveId" clId="{F250E1F2-CD66-49F1-BCF8-2BD455065B6E}" dt="2020-09-25T15:50:07.675" v="2304" actId="14100"/>
          <ac:spMkLst>
            <pc:docMk/>
            <pc:sldMk cId="1422561155" sldId="266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13.980" v="2277"/>
          <ac:grpSpMkLst>
            <pc:docMk/>
            <pc:sldMk cId="1422561155" sldId="266"/>
            <ac:grpSpMk id="9" creationId="{7D67080F-0B7D-4501-A109-007BE673E9CF}"/>
          </ac:grpSpMkLst>
        </pc:grpChg>
        <pc:picChg chg="add del mod">
          <ac:chgData name="Полина Чапланова" userId="cdf3411633022d27" providerId="LiveId" clId="{F250E1F2-CD66-49F1-BCF8-2BD455065B6E}" dt="2020-09-14T17:11:14.933" v="1305" actId="478"/>
          <ac:picMkLst>
            <pc:docMk/>
            <pc:sldMk cId="1422561155" sldId="266"/>
            <ac:picMk id="5" creationId="{6F70C05C-01C2-4945-9D04-4FFC204ACBA1}"/>
          </ac:picMkLst>
        </pc:picChg>
        <pc:picChg chg="add del mod">
          <ac:chgData name="Полина Чапланова" userId="cdf3411633022d27" providerId="LiveId" clId="{F250E1F2-CD66-49F1-BCF8-2BD455065B6E}" dt="2020-09-10T19:37:02.132" v="8" actId="478"/>
          <ac:picMkLst>
            <pc:docMk/>
            <pc:sldMk cId="1422561155" sldId="266"/>
            <ac:picMk id="5" creationId="{C823FA88-9F2F-4FF7-98B5-2A6710100810}"/>
          </ac:picMkLst>
        </pc:picChg>
        <pc:picChg chg="add mod">
          <ac:chgData name="Полина Чапланова" userId="cdf3411633022d27" providerId="LiveId" clId="{F250E1F2-CD66-49F1-BCF8-2BD455065B6E}" dt="2020-09-25T15:50:03.661" v="2303" actId="14100"/>
          <ac:picMkLst>
            <pc:docMk/>
            <pc:sldMk cId="1422561155" sldId="266"/>
            <ac:picMk id="8" creationId="{29E6FED2-6D88-4767-B3FE-9E9C5EA1F525}"/>
          </ac:picMkLst>
        </pc:picChg>
        <pc:picChg chg="add del mod">
          <ac:chgData name="Полина Чапланова" userId="cdf3411633022d27" providerId="LiveId" clId="{F250E1F2-CD66-49F1-BCF8-2BD455065B6E}" dt="2020-09-14T17:01:50.491" v="1294" actId="478"/>
          <ac:picMkLst>
            <pc:docMk/>
            <pc:sldMk cId="1422561155" sldId="266"/>
            <ac:picMk id="9" creationId="{B75F60E1-96CC-4B05-981B-BB9D955C89C1}"/>
          </ac:picMkLst>
        </pc:picChg>
        <pc:picChg chg="del">
          <ac:chgData name="Полина Чапланова" userId="cdf3411633022d27" providerId="LiveId" clId="{F250E1F2-CD66-49F1-BCF8-2BD455065B6E}" dt="2020-09-10T19:40:35.202" v="16" actId="478"/>
          <ac:picMkLst>
            <pc:docMk/>
            <pc:sldMk cId="1422561155" sldId="266"/>
            <ac:picMk id="9" creationId="{D031F18F-94C0-4071-8D88-1D6F17E64D98}"/>
          </ac:picMkLst>
        </pc:picChg>
        <pc:picChg chg="add del mod">
          <ac:chgData name="Полина Чапланова" userId="cdf3411633022d27" providerId="LiveId" clId="{F250E1F2-CD66-49F1-BCF8-2BD455065B6E}" dt="2020-09-14T17:11:37.821" v="1309" actId="478"/>
          <ac:picMkLst>
            <pc:docMk/>
            <pc:sldMk cId="1422561155" sldId="266"/>
            <ac:picMk id="10" creationId="{13F387E8-D8ED-479E-89F8-BE02A773E45A}"/>
          </ac:picMkLst>
        </pc:picChg>
        <pc:picChg chg="add del mod">
          <ac:chgData name="Полина Чапланова" userId="cdf3411633022d27" providerId="LiveId" clId="{F250E1F2-CD66-49F1-BCF8-2BD455065B6E}" dt="2020-09-10T20:01:12.305" v="193" actId="478"/>
          <ac:picMkLst>
            <pc:docMk/>
            <pc:sldMk cId="1422561155" sldId="266"/>
            <ac:picMk id="11" creationId="{20453B4A-E767-4FDE-AC52-DCF469142DEC}"/>
          </ac:picMkLst>
        </pc:picChg>
        <pc:picChg chg="del">
          <ac:chgData name="Полина Чапланова" userId="cdf3411633022d27" providerId="LiveId" clId="{F250E1F2-CD66-49F1-BCF8-2BD455065B6E}" dt="2020-09-10T19:41:15.213" v="22" actId="478"/>
          <ac:picMkLst>
            <pc:docMk/>
            <pc:sldMk cId="1422561155" sldId="266"/>
            <ac:picMk id="12" creationId="{27D6D14B-2E5F-4901-B020-B950C1BD0D15}"/>
          </ac:picMkLst>
        </pc:picChg>
        <pc:picChg chg="add mod">
          <ac:chgData name="Полина Чапланова" userId="cdf3411633022d27" providerId="LiveId" clId="{F250E1F2-CD66-49F1-BCF8-2BD455065B6E}" dt="2020-09-25T15:50:12.083" v="2305" actId="1076"/>
          <ac:picMkLst>
            <pc:docMk/>
            <pc:sldMk cId="1422561155" sldId="266"/>
            <ac:picMk id="12" creationId="{BF08ACE0-FBC8-4411-BA3A-11A6F5792771}"/>
          </ac:picMkLst>
        </pc:picChg>
        <pc:picChg chg="mod">
          <ac:chgData name="Полина Чапланова" userId="cdf3411633022d27" providerId="LiveId" clId="{F250E1F2-CD66-49F1-BCF8-2BD455065B6E}" dt="2020-09-25T15:47:13.980" v="2277"/>
          <ac:picMkLst>
            <pc:docMk/>
            <pc:sldMk cId="1422561155" sldId="266"/>
            <ac:picMk id="13" creationId="{E0C1B45C-0A80-41AA-B5EF-BA403196B1C0}"/>
          </ac:picMkLst>
        </pc:picChg>
        <pc:picChg chg="add del mod">
          <ac:chgData name="Полина Чапланова" userId="cdf3411633022d27" providerId="LiveId" clId="{F250E1F2-CD66-49F1-BCF8-2BD455065B6E}" dt="2020-09-14T17:01:52.207" v="1295" actId="478"/>
          <ac:picMkLst>
            <pc:docMk/>
            <pc:sldMk cId="1422561155" sldId="266"/>
            <ac:picMk id="14" creationId="{30F40513-9AB0-443A-98C3-0A0F594BAFD3}"/>
          </ac:picMkLst>
        </pc:picChg>
        <pc:picChg chg="mod">
          <ac:chgData name="Полина Чапланова" userId="cdf3411633022d27" providerId="LiveId" clId="{F250E1F2-CD66-49F1-BCF8-2BD455065B6E}" dt="2020-09-25T15:47:13.980" v="2277"/>
          <ac:picMkLst>
            <pc:docMk/>
            <pc:sldMk cId="1422561155" sldId="266"/>
            <ac:picMk id="14" creationId="{3AA6D8A6-72CE-420E-9037-8EC72A6C7286}"/>
          </ac:picMkLst>
        </pc:picChg>
        <pc:picChg chg="mod">
          <ac:chgData name="Полина Чапланова" userId="cdf3411633022d27" providerId="LiveId" clId="{F250E1F2-CD66-49F1-BCF8-2BD455065B6E}" dt="2020-09-25T15:47:13.980" v="2277"/>
          <ac:picMkLst>
            <pc:docMk/>
            <pc:sldMk cId="1422561155" sldId="266"/>
            <ac:picMk id="15" creationId="{CD7F7CC4-09F6-45D2-993C-E4E57A871A87}"/>
          </ac:picMkLst>
        </pc:picChg>
        <pc:picChg chg="del">
          <ac:chgData name="Полина Чапланова" userId="cdf3411633022d27" providerId="LiveId" clId="{F250E1F2-CD66-49F1-BCF8-2BD455065B6E}" dt="2020-09-10T19:36:24.709" v="3" actId="478"/>
          <ac:picMkLst>
            <pc:docMk/>
            <pc:sldMk cId="1422561155" sldId="266"/>
            <ac:picMk id="16" creationId="{A0FD6E21-6283-49C5-B022-D250181213B8}"/>
          </ac:picMkLst>
        </pc:picChg>
        <pc:picChg chg="mod">
          <ac:chgData name="Полина Чапланова" userId="cdf3411633022d27" providerId="LiveId" clId="{F250E1F2-CD66-49F1-BCF8-2BD455065B6E}" dt="2020-09-25T15:47:13.980" v="2277"/>
          <ac:picMkLst>
            <pc:docMk/>
            <pc:sldMk cId="1422561155" sldId="266"/>
            <ac:picMk id="16" creationId="{FDA4E482-AA8C-49CC-88BA-DEE579CB20E2}"/>
          </ac:picMkLst>
        </pc:picChg>
        <pc:picChg chg="del">
          <ac:chgData name="Полина Чапланова" userId="cdf3411633022d27" providerId="LiveId" clId="{F250E1F2-CD66-49F1-BCF8-2BD455065B6E}" dt="2020-09-25T15:47:12.915" v="2276" actId="478"/>
          <ac:picMkLst>
            <pc:docMk/>
            <pc:sldMk cId="1422561155" sldId="266"/>
            <ac:picMk id="18" creationId="{7E8BFEA7-7FDF-4BC0-9F09-20D5F43EE572}"/>
          </ac:picMkLst>
        </pc:picChg>
      </pc:sldChg>
      <pc:sldChg chg="addSp delSp modSp add del mod ord">
        <pc:chgData name="Полина Чапланова" userId="cdf3411633022d27" providerId="LiveId" clId="{F250E1F2-CD66-49F1-BCF8-2BD455065B6E}" dt="2020-09-10T19:54:02.488" v="99" actId="47"/>
        <pc:sldMkLst>
          <pc:docMk/>
          <pc:sldMk cId="2718447727" sldId="267"/>
        </pc:sldMkLst>
        <pc:spChg chg="mod">
          <ac:chgData name="Полина Чапланова" userId="cdf3411633022d27" providerId="LiveId" clId="{F250E1F2-CD66-49F1-BCF8-2BD455065B6E}" dt="2020-09-10T19:52:43.252" v="90" actId="6549"/>
          <ac:spMkLst>
            <pc:docMk/>
            <pc:sldMk cId="2718447727" sldId="267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10T19:52:08.838" v="89" actId="14100"/>
          <ac:spMkLst>
            <pc:docMk/>
            <pc:sldMk cId="2718447727" sldId="267"/>
            <ac:spMk id="23" creationId="{455AE49B-6381-4B72-B019-FC3DC3906430}"/>
          </ac:spMkLst>
        </pc:spChg>
        <pc:picChg chg="add del mod">
          <ac:chgData name="Полина Чапланова" userId="cdf3411633022d27" providerId="LiveId" clId="{F250E1F2-CD66-49F1-BCF8-2BD455065B6E}" dt="2020-09-10T19:51:49.517" v="84" actId="478"/>
          <ac:picMkLst>
            <pc:docMk/>
            <pc:sldMk cId="2718447727" sldId="267"/>
            <ac:picMk id="5" creationId="{664D6E5F-E779-407A-940B-AB98ADBDA2E5}"/>
          </ac:picMkLst>
        </pc:picChg>
        <pc:picChg chg="del">
          <ac:chgData name="Полина Чапланова" userId="cdf3411633022d27" providerId="LiveId" clId="{F250E1F2-CD66-49F1-BCF8-2BD455065B6E}" dt="2020-09-10T19:47:28.532" v="76" actId="478"/>
          <ac:picMkLst>
            <pc:docMk/>
            <pc:sldMk cId="2718447727" sldId="267"/>
            <ac:picMk id="6" creationId="{99158669-E841-435B-9DBD-54C2A3946FA2}"/>
          </ac:picMkLst>
        </pc:picChg>
        <pc:picChg chg="add mod">
          <ac:chgData name="Полина Чапланова" userId="cdf3411633022d27" providerId="LiveId" clId="{F250E1F2-CD66-49F1-BCF8-2BD455065B6E}" dt="2020-09-10T19:52:05.038" v="88" actId="14100"/>
          <ac:picMkLst>
            <pc:docMk/>
            <pc:sldMk cId="2718447727" sldId="267"/>
            <ac:picMk id="10" creationId="{67539057-D3CA-4D87-9154-646C81F82A2D}"/>
          </ac:picMkLst>
        </pc:picChg>
      </pc:sldChg>
      <pc:sldChg chg="addSp delSp modSp add mod addCm modCm">
        <pc:chgData name="Полина Чапланова" userId="cdf3411633022d27" providerId="LiveId" clId="{F250E1F2-CD66-49F1-BCF8-2BD455065B6E}" dt="2020-09-25T15:50:16.305" v="2306" actId="14100"/>
        <pc:sldMkLst>
          <pc:docMk/>
          <pc:sldMk cId="24460755" sldId="268"/>
        </pc:sldMkLst>
        <pc:spChg chg="mod">
          <ac:chgData name="Полина Чапланова" userId="cdf3411633022d27" providerId="LiveId" clId="{F250E1F2-CD66-49F1-BCF8-2BD455065B6E}" dt="2020-09-20T19:14:35.338" v="1362" actId="20577"/>
          <ac:spMkLst>
            <pc:docMk/>
            <pc:sldMk cId="24460755" sldId="268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17.555" v="2279"/>
          <ac:spMkLst>
            <pc:docMk/>
            <pc:sldMk cId="24460755" sldId="268"/>
            <ac:spMk id="11" creationId="{71A3C891-A0E2-4A11-AC9D-620304B00C26}"/>
          </ac:spMkLst>
        </pc:spChg>
        <pc:spChg chg="mod">
          <ac:chgData name="Полина Чапланова" userId="cdf3411633022d27" providerId="LiveId" clId="{F250E1F2-CD66-49F1-BCF8-2BD455065B6E}" dt="2020-09-25T15:47:17.555" v="2279"/>
          <ac:spMkLst>
            <pc:docMk/>
            <pc:sldMk cId="24460755" sldId="268"/>
            <ac:spMk id="12" creationId="{C66F45BE-EA6A-4EB6-8E55-9B6C33176086}"/>
          </ac:spMkLst>
        </pc:spChg>
        <pc:grpChg chg="add mod">
          <ac:chgData name="Полина Чапланова" userId="cdf3411633022d27" providerId="LiveId" clId="{F250E1F2-CD66-49F1-BCF8-2BD455065B6E}" dt="2020-09-25T15:47:17.555" v="2279"/>
          <ac:grpSpMkLst>
            <pc:docMk/>
            <pc:sldMk cId="24460755" sldId="268"/>
            <ac:grpSpMk id="9" creationId="{45C52476-00D7-448C-AAC5-4F1662D283FF}"/>
          </ac:grpSpMkLst>
        </pc:grpChg>
        <pc:picChg chg="mod">
          <ac:chgData name="Полина Чапланова" userId="cdf3411633022d27" providerId="LiveId" clId="{F250E1F2-CD66-49F1-BCF8-2BD455065B6E}" dt="2020-09-25T15:50:16.305" v="2306" actId="14100"/>
          <ac:picMkLst>
            <pc:docMk/>
            <pc:sldMk cId="24460755" sldId="268"/>
            <ac:picMk id="10" creationId="{67539057-D3CA-4D87-9154-646C81F82A2D}"/>
          </ac:picMkLst>
        </pc:picChg>
        <pc:picChg chg="mod">
          <ac:chgData name="Полина Чапланова" userId="cdf3411633022d27" providerId="LiveId" clId="{F250E1F2-CD66-49F1-BCF8-2BD455065B6E}" dt="2020-09-25T15:47:17.555" v="2279"/>
          <ac:picMkLst>
            <pc:docMk/>
            <pc:sldMk cId="24460755" sldId="268"/>
            <ac:picMk id="13" creationId="{9BC17C8C-4939-4F1F-AF24-106B10AE66CE}"/>
          </ac:picMkLst>
        </pc:picChg>
        <pc:picChg chg="mod">
          <ac:chgData name="Полина Чапланова" userId="cdf3411633022d27" providerId="LiveId" clId="{F250E1F2-CD66-49F1-BCF8-2BD455065B6E}" dt="2020-09-25T15:47:17.555" v="2279"/>
          <ac:picMkLst>
            <pc:docMk/>
            <pc:sldMk cId="24460755" sldId="268"/>
            <ac:picMk id="14" creationId="{B01A887A-7513-4361-8C98-6AF1E5432195}"/>
          </ac:picMkLst>
        </pc:picChg>
        <pc:picChg chg="mod">
          <ac:chgData name="Полина Чапланова" userId="cdf3411633022d27" providerId="LiveId" clId="{F250E1F2-CD66-49F1-BCF8-2BD455065B6E}" dt="2020-09-25T15:47:17.555" v="2279"/>
          <ac:picMkLst>
            <pc:docMk/>
            <pc:sldMk cId="24460755" sldId="268"/>
            <ac:picMk id="15" creationId="{506C89D3-4860-4997-98C7-F1C485324809}"/>
          </ac:picMkLst>
        </pc:picChg>
        <pc:picChg chg="mod">
          <ac:chgData name="Полина Чапланова" userId="cdf3411633022d27" providerId="LiveId" clId="{F250E1F2-CD66-49F1-BCF8-2BD455065B6E}" dt="2020-09-25T15:47:17.555" v="2279"/>
          <ac:picMkLst>
            <pc:docMk/>
            <pc:sldMk cId="24460755" sldId="268"/>
            <ac:picMk id="16" creationId="{BBF26456-6B55-4EBD-B63A-991180AC6541}"/>
          </ac:picMkLst>
        </pc:picChg>
        <pc:picChg chg="del">
          <ac:chgData name="Полина Чапланова" userId="cdf3411633022d27" providerId="LiveId" clId="{F250E1F2-CD66-49F1-BCF8-2BD455065B6E}" dt="2020-09-25T15:47:16.561" v="2278" actId="478"/>
          <ac:picMkLst>
            <pc:docMk/>
            <pc:sldMk cId="24460755" sldId="268"/>
            <ac:picMk id="18" creationId="{7E8BFEA7-7FDF-4BC0-9F09-20D5F43EE572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50:47.867" v="2310" actId="1076"/>
        <pc:sldMkLst>
          <pc:docMk/>
          <pc:sldMk cId="3693486652" sldId="269"/>
        </pc:sldMkLst>
        <pc:spChg chg="mod">
          <ac:chgData name="Полина Чапланова" userId="cdf3411633022d27" providerId="LiveId" clId="{F250E1F2-CD66-49F1-BCF8-2BD455065B6E}" dt="2020-09-25T15:50:47.867" v="2310" actId="1076"/>
          <ac:spMkLst>
            <pc:docMk/>
            <pc:sldMk cId="3693486652" sldId="269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29.409" v="2285"/>
          <ac:spMkLst>
            <pc:docMk/>
            <pc:sldMk cId="3693486652" sldId="269"/>
            <ac:spMk id="10" creationId="{01875DDE-7534-40F6-857B-5497E1332151}"/>
          </ac:spMkLst>
        </pc:spChg>
        <pc:spChg chg="mod">
          <ac:chgData name="Полина Чапланова" userId="cdf3411633022d27" providerId="LiveId" clId="{F250E1F2-CD66-49F1-BCF8-2BD455065B6E}" dt="2020-09-25T15:47:29.409" v="2285"/>
          <ac:spMkLst>
            <pc:docMk/>
            <pc:sldMk cId="3693486652" sldId="269"/>
            <ac:spMk id="11" creationId="{66DB4620-D479-4D4F-88AA-003430A3636E}"/>
          </ac:spMkLst>
        </pc:spChg>
        <pc:spChg chg="mod">
          <ac:chgData name="Полина Чапланова" userId="cdf3411633022d27" providerId="LiveId" clId="{F250E1F2-CD66-49F1-BCF8-2BD455065B6E}" dt="2020-09-10T19:57:09.030" v="132" actId="14100"/>
          <ac:spMkLst>
            <pc:docMk/>
            <pc:sldMk cId="3693486652" sldId="269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29.409" v="2285"/>
          <ac:grpSpMkLst>
            <pc:docMk/>
            <pc:sldMk cId="3693486652" sldId="269"/>
            <ac:grpSpMk id="9" creationId="{DAAA6DC6-0D9A-47D2-922B-9218229BBFF6}"/>
          </ac:grpSpMkLst>
        </pc:grpChg>
        <pc:picChg chg="add mod">
          <ac:chgData name="Полина Чапланова" userId="cdf3411633022d27" providerId="LiveId" clId="{F250E1F2-CD66-49F1-BCF8-2BD455065B6E}" dt="2020-09-25T15:50:44.832" v="2309" actId="14100"/>
          <ac:picMkLst>
            <pc:docMk/>
            <pc:sldMk cId="3693486652" sldId="269"/>
            <ac:picMk id="5" creationId="{0D59FBC4-A60E-42ED-98CF-C7010E27C68E}"/>
          </ac:picMkLst>
        </pc:picChg>
        <pc:picChg chg="del">
          <ac:chgData name="Полина Чапланова" userId="cdf3411633022d27" providerId="LiveId" clId="{F250E1F2-CD66-49F1-BCF8-2BD455065B6E}" dt="2020-09-10T19:56:30.744" v="126" actId="478"/>
          <ac:picMkLst>
            <pc:docMk/>
            <pc:sldMk cId="3693486652" sldId="269"/>
            <ac:picMk id="10" creationId="{67539057-D3CA-4D87-9154-646C81F82A2D}"/>
          </ac:picMkLst>
        </pc:picChg>
        <pc:picChg chg="mod">
          <ac:chgData name="Полина Чапланова" userId="cdf3411633022d27" providerId="LiveId" clId="{F250E1F2-CD66-49F1-BCF8-2BD455065B6E}" dt="2020-09-25T15:47:29.409" v="2285"/>
          <ac:picMkLst>
            <pc:docMk/>
            <pc:sldMk cId="3693486652" sldId="269"/>
            <ac:picMk id="12" creationId="{9E062663-1424-4791-9295-F47A30E68435}"/>
          </ac:picMkLst>
        </pc:picChg>
        <pc:picChg chg="mod">
          <ac:chgData name="Полина Чапланова" userId="cdf3411633022d27" providerId="LiveId" clId="{F250E1F2-CD66-49F1-BCF8-2BD455065B6E}" dt="2020-09-25T15:47:29.409" v="2285"/>
          <ac:picMkLst>
            <pc:docMk/>
            <pc:sldMk cId="3693486652" sldId="269"/>
            <ac:picMk id="13" creationId="{827B87B5-B31B-4851-BA1A-63BE80129718}"/>
          </ac:picMkLst>
        </pc:picChg>
        <pc:picChg chg="mod">
          <ac:chgData name="Полина Чапланова" userId="cdf3411633022d27" providerId="LiveId" clId="{F250E1F2-CD66-49F1-BCF8-2BD455065B6E}" dt="2020-09-25T15:47:29.409" v="2285"/>
          <ac:picMkLst>
            <pc:docMk/>
            <pc:sldMk cId="3693486652" sldId="269"/>
            <ac:picMk id="14" creationId="{9536C165-1C21-464C-B865-CA4665456DEE}"/>
          </ac:picMkLst>
        </pc:picChg>
        <pc:picChg chg="mod">
          <ac:chgData name="Полина Чапланова" userId="cdf3411633022d27" providerId="LiveId" clId="{F250E1F2-CD66-49F1-BCF8-2BD455065B6E}" dt="2020-09-25T15:47:29.409" v="2285"/>
          <ac:picMkLst>
            <pc:docMk/>
            <pc:sldMk cId="3693486652" sldId="269"/>
            <ac:picMk id="15" creationId="{773A4DF9-87C7-4304-A685-25C18AAEC6AB}"/>
          </ac:picMkLst>
        </pc:picChg>
        <pc:picChg chg="del">
          <ac:chgData name="Полина Чапланова" userId="cdf3411633022d27" providerId="LiveId" clId="{F250E1F2-CD66-49F1-BCF8-2BD455065B6E}" dt="2020-09-25T15:47:28.360" v="2284" actId="478"/>
          <ac:picMkLst>
            <pc:docMk/>
            <pc:sldMk cId="3693486652" sldId="269"/>
            <ac:picMk id="18" creationId="{7E8BFEA7-7FDF-4BC0-9F09-20D5F43EE572}"/>
          </ac:picMkLst>
        </pc:picChg>
      </pc:sldChg>
      <pc:sldChg chg="addSp delSp modSp add mod ord">
        <pc:chgData name="Полина Чапланова" userId="cdf3411633022d27" providerId="LiveId" clId="{F250E1F2-CD66-49F1-BCF8-2BD455065B6E}" dt="2020-09-25T15:51:00.795" v="2313" actId="1076"/>
        <pc:sldMkLst>
          <pc:docMk/>
          <pc:sldMk cId="265676105" sldId="270"/>
        </pc:sldMkLst>
        <pc:spChg chg="mod">
          <ac:chgData name="Полина Чапланова" userId="cdf3411633022d27" providerId="LiveId" clId="{F250E1F2-CD66-49F1-BCF8-2BD455065B6E}" dt="2020-09-25T15:47:33.439" v="2287"/>
          <ac:spMkLst>
            <pc:docMk/>
            <pc:sldMk cId="265676105" sldId="270"/>
            <ac:spMk id="10" creationId="{BE46995B-238E-47AB-B9E5-4B0471131021}"/>
          </ac:spMkLst>
        </pc:spChg>
        <pc:spChg chg="mod">
          <ac:chgData name="Полина Чапланова" userId="cdf3411633022d27" providerId="LiveId" clId="{F250E1F2-CD66-49F1-BCF8-2BD455065B6E}" dt="2020-09-25T15:47:33.439" v="2287"/>
          <ac:spMkLst>
            <pc:docMk/>
            <pc:sldMk cId="265676105" sldId="270"/>
            <ac:spMk id="12" creationId="{118293BF-4CB4-4470-9C68-358673BDDEC4}"/>
          </ac:spMkLst>
        </pc:spChg>
        <pc:spChg chg="mod">
          <ac:chgData name="Полина Чапланова" userId="cdf3411633022d27" providerId="LiveId" clId="{F250E1F2-CD66-49F1-BCF8-2BD455065B6E}" dt="2020-09-25T15:50:58.115" v="2312" actId="14100"/>
          <ac:spMkLst>
            <pc:docMk/>
            <pc:sldMk cId="265676105" sldId="270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33.439" v="2287"/>
          <ac:grpSpMkLst>
            <pc:docMk/>
            <pc:sldMk cId="265676105" sldId="270"/>
            <ac:grpSpMk id="9" creationId="{0B11697F-80EA-498D-9D43-D63688459EBA}"/>
          </ac:grpSpMkLst>
        </pc:grpChg>
        <pc:picChg chg="add mod">
          <ac:chgData name="Полина Чапланова" userId="cdf3411633022d27" providerId="LiveId" clId="{F250E1F2-CD66-49F1-BCF8-2BD455065B6E}" dt="2020-09-25T15:50:55.110" v="2311" actId="14100"/>
          <ac:picMkLst>
            <pc:docMk/>
            <pc:sldMk cId="265676105" sldId="270"/>
            <ac:picMk id="5" creationId="{6976D273-3F6C-4996-94C3-D914DE930350}"/>
          </ac:picMkLst>
        </pc:picChg>
        <pc:picChg chg="del">
          <ac:chgData name="Полина Чапланова" userId="cdf3411633022d27" providerId="LiveId" clId="{F250E1F2-CD66-49F1-BCF8-2BD455065B6E}" dt="2020-09-10T19:59:05.391" v="177" actId="478"/>
          <ac:picMkLst>
            <pc:docMk/>
            <pc:sldMk cId="265676105" sldId="270"/>
            <ac:picMk id="8" creationId="{29E6FED2-6D88-4767-B3FE-9E9C5EA1F525}"/>
          </ac:picMkLst>
        </pc:picChg>
        <pc:picChg chg="mod">
          <ac:chgData name="Полина Чапланова" userId="cdf3411633022d27" providerId="LiveId" clId="{F250E1F2-CD66-49F1-BCF8-2BD455065B6E}" dt="2020-09-25T15:51:00.795" v="2313" actId="1076"/>
          <ac:picMkLst>
            <pc:docMk/>
            <pc:sldMk cId="265676105" sldId="270"/>
            <ac:picMk id="11" creationId="{20453B4A-E767-4FDE-AC52-DCF469142DEC}"/>
          </ac:picMkLst>
        </pc:picChg>
        <pc:picChg chg="mod">
          <ac:chgData name="Полина Чапланова" userId="cdf3411633022d27" providerId="LiveId" clId="{F250E1F2-CD66-49F1-BCF8-2BD455065B6E}" dt="2020-09-25T15:47:33.439" v="2287"/>
          <ac:picMkLst>
            <pc:docMk/>
            <pc:sldMk cId="265676105" sldId="270"/>
            <ac:picMk id="13" creationId="{90CCE49C-18FD-423B-AEDA-AEBEE2C5E854}"/>
          </ac:picMkLst>
        </pc:picChg>
        <pc:picChg chg="mod">
          <ac:chgData name="Полина Чапланова" userId="cdf3411633022d27" providerId="LiveId" clId="{F250E1F2-CD66-49F1-BCF8-2BD455065B6E}" dt="2020-09-25T15:47:33.439" v="2287"/>
          <ac:picMkLst>
            <pc:docMk/>
            <pc:sldMk cId="265676105" sldId="270"/>
            <ac:picMk id="14" creationId="{E906EDBD-2ADD-4E0B-A7DB-EA3CD41CE098}"/>
          </ac:picMkLst>
        </pc:picChg>
        <pc:picChg chg="mod">
          <ac:chgData name="Полина Чапланова" userId="cdf3411633022d27" providerId="LiveId" clId="{F250E1F2-CD66-49F1-BCF8-2BD455065B6E}" dt="2020-09-25T15:47:33.439" v="2287"/>
          <ac:picMkLst>
            <pc:docMk/>
            <pc:sldMk cId="265676105" sldId="270"/>
            <ac:picMk id="15" creationId="{53287AAD-85AA-4FA5-9E50-EB74EE425558}"/>
          </ac:picMkLst>
        </pc:picChg>
        <pc:picChg chg="mod">
          <ac:chgData name="Полина Чапланова" userId="cdf3411633022d27" providerId="LiveId" clId="{F250E1F2-CD66-49F1-BCF8-2BD455065B6E}" dt="2020-09-25T15:47:33.439" v="2287"/>
          <ac:picMkLst>
            <pc:docMk/>
            <pc:sldMk cId="265676105" sldId="270"/>
            <ac:picMk id="16" creationId="{1478768E-0C26-4F60-B465-3878F17E9B52}"/>
          </ac:picMkLst>
        </pc:picChg>
        <pc:picChg chg="del">
          <ac:chgData name="Полина Чапланова" userId="cdf3411633022d27" providerId="LiveId" clId="{F250E1F2-CD66-49F1-BCF8-2BD455065B6E}" dt="2020-09-25T15:47:32.394" v="2286" actId="478"/>
          <ac:picMkLst>
            <pc:docMk/>
            <pc:sldMk cId="265676105" sldId="270"/>
            <ac:picMk id="18" creationId="{7E8BFEA7-7FDF-4BC0-9F09-20D5F43EE572}"/>
          </ac:picMkLst>
        </pc:picChg>
      </pc:sldChg>
      <pc:sldChg chg="addSp delSp modSp add mod ord">
        <pc:chgData name="Полина Чапланова" userId="cdf3411633022d27" providerId="LiveId" clId="{F250E1F2-CD66-49F1-BCF8-2BD455065B6E}" dt="2020-09-25T15:47:37.321" v="2289"/>
        <pc:sldMkLst>
          <pc:docMk/>
          <pc:sldMk cId="3817007771" sldId="271"/>
        </pc:sldMkLst>
        <pc:spChg chg="mod">
          <ac:chgData name="Полина Чапланова" userId="cdf3411633022d27" providerId="LiveId" clId="{F250E1F2-CD66-49F1-BCF8-2BD455065B6E}" dt="2020-09-25T15:28:02.868" v="1712" actId="1076"/>
          <ac:spMkLst>
            <pc:docMk/>
            <pc:sldMk cId="3817007771" sldId="271"/>
            <ac:spMk id="4" creationId="{B2D620FA-7443-4618-AA91-0BD81790857B}"/>
          </ac:spMkLst>
        </pc:spChg>
        <pc:spChg chg="mod">
          <ac:chgData name="Полина Чапланова" userId="cdf3411633022d27" providerId="LiveId" clId="{F250E1F2-CD66-49F1-BCF8-2BD455065B6E}" dt="2020-09-25T15:28:00.452" v="1711" actId="1076"/>
          <ac:spMkLst>
            <pc:docMk/>
            <pc:sldMk cId="3817007771" sldId="271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37.321" v="2289"/>
          <ac:spMkLst>
            <pc:docMk/>
            <pc:sldMk cId="3817007771" sldId="271"/>
            <ac:spMk id="13" creationId="{865FA1F5-3429-4CFD-B6EB-4C4D814A036D}"/>
          </ac:spMkLst>
        </pc:spChg>
        <pc:spChg chg="mod">
          <ac:chgData name="Полина Чапланова" userId="cdf3411633022d27" providerId="LiveId" clId="{F250E1F2-CD66-49F1-BCF8-2BD455065B6E}" dt="2020-09-25T15:47:37.321" v="2289"/>
          <ac:spMkLst>
            <pc:docMk/>
            <pc:sldMk cId="3817007771" sldId="271"/>
            <ac:spMk id="14" creationId="{B37B683B-7226-4B8C-8BEF-66DAC0568AD5}"/>
          </ac:spMkLst>
        </pc:spChg>
        <pc:grpChg chg="add mod">
          <ac:chgData name="Полина Чапланова" userId="cdf3411633022d27" providerId="LiveId" clId="{F250E1F2-CD66-49F1-BCF8-2BD455065B6E}" dt="2020-09-25T15:47:37.321" v="2289"/>
          <ac:grpSpMkLst>
            <pc:docMk/>
            <pc:sldMk cId="3817007771" sldId="271"/>
            <ac:grpSpMk id="12" creationId="{116E0A11-C9F6-440A-9A86-6B1F0B67B6D3}"/>
          </ac:grpSpMkLst>
        </pc:grpChg>
        <pc:picChg chg="del">
          <ac:chgData name="Полина Чапланова" userId="cdf3411633022d27" providerId="LiveId" clId="{F250E1F2-CD66-49F1-BCF8-2BD455065B6E}" dt="2020-09-10T20:27:23.333" v="401" actId="478"/>
          <ac:picMkLst>
            <pc:docMk/>
            <pc:sldMk cId="3817007771" sldId="271"/>
            <ac:picMk id="6" creationId="{AB2CB000-486E-4AFD-93F3-1D2CB2957D9F}"/>
          </ac:picMkLst>
        </pc:picChg>
        <pc:picChg chg="add del mod">
          <ac:chgData name="Полина Чапланова" userId="cdf3411633022d27" providerId="LiveId" clId="{F250E1F2-CD66-49F1-BCF8-2BD455065B6E}" dt="2020-09-10T20:27:55.689" v="409" actId="478"/>
          <ac:picMkLst>
            <pc:docMk/>
            <pc:sldMk cId="3817007771" sldId="271"/>
            <ac:picMk id="9" creationId="{D8CC4A9B-1C89-4466-A31F-0DFE6B34CC85}"/>
          </ac:picMkLst>
        </pc:picChg>
        <pc:picChg chg="add mod">
          <ac:chgData name="Полина Чапланова" userId="cdf3411633022d27" providerId="LiveId" clId="{F250E1F2-CD66-49F1-BCF8-2BD455065B6E}" dt="2020-09-10T20:34:31.963" v="417" actId="1076"/>
          <ac:picMkLst>
            <pc:docMk/>
            <pc:sldMk cId="3817007771" sldId="271"/>
            <ac:picMk id="11" creationId="{8154ABC9-540F-4E14-B5F7-72E6C9ABB529}"/>
          </ac:picMkLst>
        </pc:picChg>
        <pc:picChg chg="mod">
          <ac:chgData name="Полина Чапланова" userId="cdf3411633022d27" providerId="LiveId" clId="{F250E1F2-CD66-49F1-BCF8-2BD455065B6E}" dt="2020-09-25T15:47:37.321" v="2289"/>
          <ac:picMkLst>
            <pc:docMk/>
            <pc:sldMk cId="3817007771" sldId="271"/>
            <ac:picMk id="15" creationId="{BC796068-3660-4AA7-A629-B6F2107922A1}"/>
          </ac:picMkLst>
        </pc:picChg>
        <pc:picChg chg="mod">
          <ac:chgData name="Полина Чапланова" userId="cdf3411633022d27" providerId="LiveId" clId="{F250E1F2-CD66-49F1-BCF8-2BD455065B6E}" dt="2020-09-25T15:47:37.321" v="2289"/>
          <ac:picMkLst>
            <pc:docMk/>
            <pc:sldMk cId="3817007771" sldId="271"/>
            <ac:picMk id="17" creationId="{00E8A5E2-6F80-4936-A6C7-DD1F96E96BB1}"/>
          </ac:picMkLst>
        </pc:picChg>
        <pc:picChg chg="del">
          <ac:chgData name="Полина Чапланова" userId="cdf3411633022d27" providerId="LiveId" clId="{F250E1F2-CD66-49F1-BCF8-2BD455065B6E}" dt="2020-09-25T15:47:36.294" v="2288" actId="478"/>
          <ac:picMkLst>
            <pc:docMk/>
            <pc:sldMk cId="3817007771" sldId="271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7:37.321" v="2289"/>
          <ac:picMkLst>
            <pc:docMk/>
            <pc:sldMk cId="3817007771" sldId="271"/>
            <ac:picMk id="19" creationId="{32C82F92-6876-4F7F-BF85-63D2BA0434DA}"/>
          </ac:picMkLst>
        </pc:picChg>
        <pc:picChg chg="mod">
          <ac:chgData name="Полина Чапланова" userId="cdf3411633022d27" providerId="LiveId" clId="{F250E1F2-CD66-49F1-BCF8-2BD455065B6E}" dt="2020-09-25T15:47:37.321" v="2289"/>
          <ac:picMkLst>
            <pc:docMk/>
            <pc:sldMk cId="3817007771" sldId="271"/>
            <ac:picMk id="20" creationId="{486319C8-FC5E-4C6F-84AC-1043781F2BDA}"/>
          </ac:picMkLst>
        </pc:picChg>
      </pc:sldChg>
      <pc:sldChg chg="add del ord">
        <pc:chgData name="Полина Чапланова" userId="cdf3411633022d27" providerId="LiveId" clId="{F250E1F2-CD66-49F1-BCF8-2BD455065B6E}" dt="2020-09-10T20:10:12.444" v="232" actId="47"/>
        <pc:sldMkLst>
          <pc:docMk/>
          <pc:sldMk cId="1606407689" sldId="272"/>
        </pc:sldMkLst>
      </pc:sldChg>
      <pc:sldChg chg="addSp delSp modSp add mod ord">
        <pc:chgData name="Полина Чапланова" userId="cdf3411633022d27" providerId="LiveId" clId="{F250E1F2-CD66-49F1-BCF8-2BD455065B6E}" dt="2020-09-25T15:51:17.013" v="2315" actId="1076"/>
        <pc:sldMkLst>
          <pc:docMk/>
          <pc:sldMk cId="2333596195" sldId="272"/>
        </pc:sldMkLst>
        <pc:spChg chg="mod">
          <ac:chgData name="Полина Чапланова" userId="cdf3411633022d27" providerId="LiveId" clId="{F250E1F2-CD66-49F1-BCF8-2BD455065B6E}" dt="2020-09-14T16:05:31.226" v="1244" actId="1076"/>
          <ac:spMkLst>
            <pc:docMk/>
            <pc:sldMk cId="2333596195" sldId="272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41.350" v="2291"/>
          <ac:spMkLst>
            <pc:docMk/>
            <pc:sldMk cId="2333596195" sldId="272"/>
            <ac:spMk id="11" creationId="{B02F8FB2-34EB-4D55-BDD5-18F4ACB10181}"/>
          </ac:spMkLst>
        </pc:spChg>
        <pc:spChg chg="mod">
          <ac:chgData name="Полина Чапланова" userId="cdf3411633022d27" providerId="LiveId" clId="{F250E1F2-CD66-49F1-BCF8-2BD455065B6E}" dt="2020-09-25T15:47:41.350" v="2291"/>
          <ac:spMkLst>
            <pc:docMk/>
            <pc:sldMk cId="2333596195" sldId="272"/>
            <ac:spMk id="12" creationId="{4B530E97-560E-4239-99CC-66204F206288}"/>
          </ac:spMkLst>
        </pc:spChg>
        <pc:spChg chg="mod">
          <ac:chgData name="Полина Чапланова" userId="cdf3411633022d27" providerId="LiveId" clId="{F250E1F2-CD66-49F1-BCF8-2BD455065B6E}" dt="2020-09-14T13:31:06.748" v="1201" actId="14100"/>
          <ac:spMkLst>
            <pc:docMk/>
            <pc:sldMk cId="2333596195" sldId="272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41.350" v="2291"/>
          <ac:grpSpMkLst>
            <pc:docMk/>
            <pc:sldMk cId="2333596195" sldId="272"/>
            <ac:grpSpMk id="10" creationId="{0F5EBF78-47A0-4D08-A3C8-0C41404FBC60}"/>
          </ac:grpSpMkLst>
        </pc:grpChg>
        <pc:picChg chg="add del mod">
          <ac:chgData name="Полина Чапланова" userId="cdf3411633022d27" providerId="LiveId" clId="{F250E1F2-CD66-49F1-BCF8-2BD455065B6E}" dt="2020-09-14T15:49:39.778" v="1223" actId="478"/>
          <ac:picMkLst>
            <pc:docMk/>
            <pc:sldMk cId="2333596195" sldId="272"/>
            <ac:picMk id="5" creationId="{E414E601-D983-4D4F-BBE2-DD40355B3C6A}"/>
          </ac:picMkLst>
        </pc:picChg>
        <pc:picChg chg="del">
          <ac:chgData name="Полина Чапланова" userId="cdf3411633022d27" providerId="LiveId" clId="{F250E1F2-CD66-49F1-BCF8-2BD455065B6E}" dt="2020-09-10T20:10:22.153" v="236" actId="478"/>
          <ac:picMkLst>
            <pc:docMk/>
            <pc:sldMk cId="2333596195" sldId="272"/>
            <ac:picMk id="6" creationId="{99158669-E841-435B-9DBD-54C2A3946FA2}"/>
          </ac:picMkLst>
        </pc:picChg>
        <pc:picChg chg="mod">
          <ac:chgData name="Полина Чапланова" userId="cdf3411633022d27" providerId="LiveId" clId="{F250E1F2-CD66-49F1-BCF8-2BD455065B6E}" dt="2020-09-14T16:05:15.634" v="1242" actId="1076"/>
          <ac:picMkLst>
            <pc:docMk/>
            <pc:sldMk cId="2333596195" sldId="272"/>
            <ac:picMk id="7" creationId="{22BB4ECA-DDB1-4415-894B-4FB7CC0137F0}"/>
          </ac:picMkLst>
        </pc:picChg>
        <pc:picChg chg="add del mod">
          <ac:chgData name="Полина Чапланова" userId="cdf3411633022d27" providerId="LiveId" clId="{F250E1F2-CD66-49F1-BCF8-2BD455065B6E}" dt="2020-09-14T13:56:01.028" v="1206" actId="478"/>
          <ac:picMkLst>
            <pc:docMk/>
            <pc:sldMk cId="2333596195" sldId="272"/>
            <ac:picMk id="9" creationId="{132F1349-0C96-4AD1-BB91-F6710630F8E2}"/>
          </ac:picMkLst>
        </pc:picChg>
        <pc:picChg chg="add del mod">
          <ac:chgData name="Полина Чапланова" userId="cdf3411633022d27" providerId="LiveId" clId="{F250E1F2-CD66-49F1-BCF8-2BD455065B6E}" dt="2020-09-14T13:57:05.865" v="1208" actId="478"/>
          <ac:picMkLst>
            <pc:docMk/>
            <pc:sldMk cId="2333596195" sldId="272"/>
            <ac:picMk id="11" creationId="{56EA7DA7-37A2-4E71-B994-0A8E1FBB9B8E}"/>
          </ac:picMkLst>
        </pc:picChg>
        <pc:picChg chg="add del mod">
          <ac:chgData name="Полина Чапланова" userId="cdf3411633022d27" providerId="LiveId" clId="{F250E1F2-CD66-49F1-BCF8-2BD455065B6E}" dt="2020-09-14T13:58:00.058" v="1215" actId="478"/>
          <ac:picMkLst>
            <pc:docMk/>
            <pc:sldMk cId="2333596195" sldId="272"/>
            <ac:picMk id="13" creationId="{0549825A-7E4B-4036-A1D8-179360CCED73}"/>
          </ac:picMkLst>
        </pc:picChg>
        <pc:picChg chg="mod">
          <ac:chgData name="Полина Чапланова" userId="cdf3411633022d27" providerId="LiveId" clId="{F250E1F2-CD66-49F1-BCF8-2BD455065B6E}" dt="2020-09-25T15:47:41.350" v="2291"/>
          <ac:picMkLst>
            <pc:docMk/>
            <pc:sldMk cId="2333596195" sldId="272"/>
            <ac:picMk id="13" creationId="{D82077BF-262B-4C44-891E-F37533F2222B}"/>
          </ac:picMkLst>
        </pc:picChg>
        <pc:picChg chg="mod">
          <ac:chgData name="Полина Чапланова" userId="cdf3411633022d27" providerId="LiveId" clId="{F250E1F2-CD66-49F1-BCF8-2BD455065B6E}" dt="2020-09-25T15:47:41.350" v="2291"/>
          <ac:picMkLst>
            <pc:docMk/>
            <pc:sldMk cId="2333596195" sldId="272"/>
            <ac:picMk id="14" creationId="{2EF2A051-D147-423C-886C-BD3E80F46FB1}"/>
          </ac:picMkLst>
        </pc:picChg>
        <pc:picChg chg="add del mod">
          <ac:chgData name="Полина Чапланова" userId="cdf3411633022d27" providerId="LiveId" clId="{F250E1F2-CD66-49F1-BCF8-2BD455065B6E}" dt="2020-09-14T14:00:20.391" v="1220" actId="478"/>
          <ac:picMkLst>
            <pc:docMk/>
            <pc:sldMk cId="2333596195" sldId="272"/>
            <ac:picMk id="15" creationId="{1FA31545-92AF-48AD-A9DB-981D453B7974}"/>
          </ac:picMkLst>
        </pc:picChg>
        <pc:picChg chg="mod">
          <ac:chgData name="Полина Чапланова" userId="cdf3411633022d27" providerId="LiveId" clId="{F250E1F2-CD66-49F1-BCF8-2BD455065B6E}" dt="2020-09-25T15:47:41.350" v="2291"/>
          <ac:picMkLst>
            <pc:docMk/>
            <pc:sldMk cId="2333596195" sldId="272"/>
            <ac:picMk id="15" creationId="{ADEA31D5-5147-4F17-9AB7-3CA5EF68977A}"/>
          </ac:picMkLst>
        </pc:picChg>
        <pc:picChg chg="mod">
          <ac:chgData name="Полина Чапланова" userId="cdf3411633022d27" providerId="LiveId" clId="{F250E1F2-CD66-49F1-BCF8-2BD455065B6E}" dt="2020-09-25T15:47:41.350" v="2291"/>
          <ac:picMkLst>
            <pc:docMk/>
            <pc:sldMk cId="2333596195" sldId="272"/>
            <ac:picMk id="16" creationId="{C7CAB444-9460-45DF-8D29-AB4B3BC8DEBE}"/>
          </ac:picMkLst>
        </pc:picChg>
        <pc:picChg chg="add del mod">
          <ac:chgData name="Полина Чапланова" userId="cdf3411633022d27" providerId="LiveId" clId="{F250E1F2-CD66-49F1-BCF8-2BD455065B6E}" dt="2020-09-14T15:49:37.372" v="1222" actId="478"/>
          <ac:picMkLst>
            <pc:docMk/>
            <pc:sldMk cId="2333596195" sldId="272"/>
            <ac:picMk id="17" creationId="{1127EB61-E889-4700-AA91-4203AB0A8751}"/>
          </ac:picMkLst>
        </pc:picChg>
        <pc:picChg chg="del">
          <ac:chgData name="Полина Чапланова" userId="cdf3411633022d27" providerId="LiveId" clId="{F250E1F2-CD66-49F1-BCF8-2BD455065B6E}" dt="2020-09-25T15:47:40.297" v="2290" actId="478"/>
          <ac:picMkLst>
            <pc:docMk/>
            <pc:sldMk cId="2333596195" sldId="272"/>
            <ac:picMk id="18" creationId="{7E8BFEA7-7FDF-4BC0-9F09-20D5F43EE572}"/>
          </ac:picMkLst>
        </pc:picChg>
        <pc:picChg chg="add del mod">
          <ac:chgData name="Полина Чапланова" userId="cdf3411633022d27" providerId="LiveId" clId="{F250E1F2-CD66-49F1-BCF8-2BD455065B6E}" dt="2020-09-14T15:50:03.951" v="1225" actId="478"/>
          <ac:picMkLst>
            <pc:docMk/>
            <pc:sldMk cId="2333596195" sldId="272"/>
            <ac:picMk id="20" creationId="{AA857F19-7AD3-4A45-8844-DC22EBE552D8}"/>
          </ac:picMkLst>
        </pc:picChg>
        <pc:picChg chg="add del mod">
          <ac:chgData name="Полина Чапланова" userId="cdf3411633022d27" providerId="LiveId" clId="{F250E1F2-CD66-49F1-BCF8-2BD455065B6E}" dt="2020-09-14T15:52:35.971" v="1230" actId="478"/>
          <ac:picMkLst>
            <pc:docMk/>
            <pc:sldMk cId="2333596195" sldId="272"/>
            <ac:picMk id="22" creationId="{5EE941F5-2EFB-4709-9638-4A157A8C8BAD}"/>
          </ac:picMkLst>
        </pc:picChg>
        <pc:picChg chg="add mod">
          <ac:chgData name="Полина Чапланова" userId="cdf3411633022d27" providerId="LiveId" clId="{F250E1F2-CD66-49F1-BCF8-2BD455065B6E}" dt="2020-09-25T15:51:09.748" v="2314" actId="14100"/>
          <ac:picMkLst>
            <pc:docMk/>
            <pc:sldMk cId="2333596195" sldId="272"/>
            <ac:picMk id="25" creationId="{3AE2D3F3-598B-41A2-8562-8A6D099BF06C}"/>
          </ac:picMkLst>
        </pc:picChg>
        <pc:picChg chg="add mod">
          <ac:chgData name="Полина Чапланова" userId="cdf3411633022d27" providerId="LiveId" clId="{F250E1F2-CD66-49F1-BCF8-2BD455065B6E}" dt="2020-09-25T15:51:17.013" v="2315" actId="1076"/>
          <ac:picMkLst>
            <pc:docMk/>
            <pc:sldMk cId="2333596195" sldId="272"/>
            <ac:picMk id="27" creationId="{D6280393-1916-439C-B4CD-E44C07B317B0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51:23.818" v="2316" actId="14100"/>
        <pc:sldMkLst>
          <pc:docMk/>
          <pc:sldMk cId="1680206934" sldId="273"/>
        </pc:sldMkLst>
        <pc:spChg chg="mod">
          <ac:chgData name="Полина Чапланова" userId="cdf3411633022d27" providerId="LiveId" clId="{F250E1F2-CD66-49F1-BCF8-2BD455065B6E}" dt="2020-09-20T19:13:53.469" v="1356" actId="20577"/>
          <ac:spMkLst>
            <pc:docMk/>
            <pc:sldMk cId="1680206934" sldId="273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44.953" v="2293"/>
          <ac:spMkLst>
            <pc:docMk/>
            <pc:sldMk cId="1680206934" sldId="273"/>
            <ac:spMk id="10" creationId="{76F8D892-8B09-44E0-8829-C9475C58FA1F}"/>
          </ac:spMkLst>
        </pc:spChg>
        <pc:spChg chg="mod">
          <ac:chgData name="Полина Чапланова" userId="cdf3411633022d27" providerId="LiveId" clId="{F250E1F2-CD66-49F1-BCF8-2BD455065B6E}" dt="2020-09-25T15:47:44.953" v="2293"/>
          <ac:spMkLst>
            <pc:docMk/>
            <pc:sldMk cId="1680206934" sldId="273"/>
            <ac:spMk id="11" creationId="{65DB0664-3590-4565-8DA5-448D4D1AB76B}"/>
          </ac:spMkLst>
        </pc:spChg>
        <pc:spChg chg="mod">
          <ac:chgData name="Полина Чапланова" userId="cdf3411633022d27" providerId="LiveId" clId="{F250E1F2-CD66-49F1-BCF8-2BD455065B6E}" dt="2020-09-10T20:14:28.639" v="306" actId="1076"/>
          <ac:spMkLst>
            <pc:docMk/>
            <pc:sldMk cId="1680206934" sldId="273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44.953" v="2293"/>
          <ac:grpSpMkLst>
            <pc:docMk/>
            <pc:sldMk cId="1680206934" sldId="273"/>
            <ac:grpSpMk id="9" creationId="{F84516A9-ED62-46F6-9C52-47B0EA2652EB}"/>
          </ac:grpSpMkLst>
        </pc:grpChg>
        <pc:picChg chg="add mod">
          <ac:chgData name="Полина Чапланова" userId="cdf3411633022d27" providerId="LiveId" clId="{F250E1F2-CD66-49F1-BCF8-2BD455065B6E}" dt="2020-09-25T15:51:23.818" v="2316" actId="14100"/>
          <ac:picMkLst>
            <pc:docMk/>
            <pc:sldMk cId="1680206934" sldId="273"/>
            <ac:picMk id="5" creationId="{5BBEFDD0-AEF3-4D4D-8F12-04E4B099CA8F}"/>
          </ac:picMkLst>
        </pc:picChg>
        <pc:picChg chg="mod">
          <ac:chgData name="Полина Чапланова" userId="cdf3411633022d27" providerId="LiveId" clId="{F250E1F2-CD66-49F1-BCF8-2BD455065B6E}" dt="2020-09-25T15:47:44.953" v="2293"/>
          <ac:picMkLst>
            <pc:docMk/>
            <pc:sldMk cId="1680206934" sldId="273"/>
            <ac:picMk id="12" creationId="{A10D9715-869A-4E26-B0D7-FA7C898DE1CB}"/>
          </ac:picMkLst>
        </pc:picChg>
        <pc:picChg chg="mod">
          <ac:chgData name="Полина Чапланова" userId="cdf3411633022d27" providerId="LiveId" clId="{F250E1F2-CD66-49F1-BCF8-2BD455065B6E}" dt="2020-09-25T15:47:44.953" v="2293"/>
          <ac:picMkLst>
            <pc:docMk/>
            <pc:sldMk cId="1680206934" sldId="273"/>
            <ac:picMk id="13" creationId="{05744E2B-12B4-4846-875E-04E863731F2F}"/>
          </ac:picMkLst>
        </pc:picChg>
        <pc:picChg chg="mod">
          <ac:chgData name="Полина Чапланова" userId="cdf3411633022d27" providerId="LiveId" clId="{F250E1F2-CD66-49F1-BCF8-2BD455065B6E}" dt="2020-09-25T15:47:44.953" v="2293"/>
          <ac:picMkLst>
            <pc:docMk/>
            <pc:sldMk cId="1680206934" sldId="273"/>
            <ac:picMk id="14" creationId="{EB2F96C9-9EE8-4C7C-BC73-869937BA6984}"/>
          </ac:picMkLst>
        </pc:picChg>
        <pc:picChg chg="mod">
          <ac:chgData name="Полина Чапланова" userId="cdf3411633022d27" providerId="LiveId" clId="{F250E1F2-CD66-49F1-BCF8-2BD455065B6E}" dt="2020-09-25T15:47:44.953" v="2293"/>
          <ac:picMkLst>
            <pc:docMk/>
            <pc:sldMk cId="1680206934" sldId="273"/>
            <ac:picMk id="15" creationId="{997B5A5F-C5A8-4625-813C-07BD93C02986}"/>
          </ac:picMkLst>
        </pc:picChg>
        <pc:picChg chg="del">
          <ac:chgData name="Полина Чапланова" userId="cdf3411633022d27" providerId="LiveId" clId="{F250E1F2-CD66-49F1-BCF8-2BD455065B6E}" dt="2020-09-25T15:47:43.885" v="2292" actId="478"/>
          <ac:picMkLst>
            <pc:docMk/>
            <pc:sldMk cId="1680206934" sldId="273"/>
            <ac:picMk id="18" creationId="{7E8BFEA7-7FDF-4BC0-9F09-20D5F43EE572}"/>
          </ac:picMkLst>
        </pc:picChg>
      </pc:sldChg>
      <pc:sldChg chg="addSp delSp modSp add mod ord">
        <pc:chgData name="Полина Чапланова" userId="cdf3411633022d27" providerId="LiveId" clId="{F250E1F2-CD66-49F1-BCF8-2BD455065B6E}" dt="2020-09-25T16:09:11.215" v="2351" actId="14100"/>
        <pc:sldMkLst>
          <pc:docMk/>
          <pc:sldMk cId="3476598376" sldId="274"/>
        </pc:sldMkLst>
        <pc:spChg chg="mod">
          <ac:chgData name="Полина Чапланова" userId="cdf3411633022d27" providerId="LiveId" clId="{F250E1F2-CD66-49F1-BCF8-2BD455065B6E}" dt="2020-09-25T14:48:05.543" v="1672" actId="14100"/>
          <ac:spMkLst>
            <pc:docMk/>
            <pc:sldMk cId="3476598376" sldId="274"/>
            <ac:spMk id="4" creationId="{B2D620FA-7443-4618-AA91-0BD81790857B}"/>
          </ac:spMkLst>
        </pc:spChg>
        <pc:spChg chg="mod">
          <ac:chgData name="Полина Чапланова" userId="cdf3411633022d27" providerId="LiveId" clId="{F250E1F2-CD66-49F1-BCF8-2BD455065B6E}" dt="2020-09-20T19:12:01.789" v="1351" actId="20577"/>
          <ac:spMkLst>
            <pc:docMk/>
            <pc:sldMk cId="3476598376" sldId="274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48.521" v="2295"/>
          <ac:spMkLst>
            <pc:docMk/>
            <pc:sldMk cId="3476598376" sldId="274"/>
            <ac:spMk id="12" creationId="{960D8DA7-C74B-49FA-94EB-B4DF406BCAF5}"/>
          </ac:spMkLst>
        </pc:spChg>
        <pc:spChg chg="mod">
          <ac:chgData name="Полина Чапланова" userId="cdf3411633022d27" providerId="LiveId" clId="{F250E1F2-CD66-49F1-BCF8-2BD455065B6E}" dt="2020-09-25T15:47:48.521" v="2295"/>
          <ac:spMkLst>
            <pc:docMk/>
            <pc:sldMk cId="3476598376" sldId="274"/>
            <ac:spMk id="13" creationId="{99B90E16-7A6D-4BB7-8AE4-11163213DE3E}"/>
          </ac:spMkLst>
        </pc:spChg>
        <pc:spChg chg="mod ord">
          <ac:chgData name="Полина Чапланова" userId="cdf3411633022d27" providerId="LiveId" clId="{F250E1F2-CD66-49F1-BCF8-2BD455065B6E}" dt="2020-09-25T16:09:03.103" v="2349" actId="167"/>
          <ac:spMkLst>
            <pc:docMk/>
            <pc:sldMk cId="3476598376" sldId="274"/>
            <ac:spMk id="16" creationId="{52D271B1-F03B-4432-8AE5-543AEBDDBE40}"/>
          </ac:spMkLst>
        </pc:spChg>
        <pc:spChg chg="mod">
          <ac:chgData name="Полина Чапланова" userId="cdf3411633022d27" providerId="LiveId" clId="{F250E1F2-CD66-49F1-BCF8-2BD455065B6E}" dt="2020-09-25T16:09:11.215" v="2351" actId="14100"/>
          <ac:spMkLst>
            <pc:docMk/>
            <pc:sldMk cId="3476598376" sldId="274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48.521" v="2295"/>
          <ac:grpSpMkLst>
            <pc:docMk/>
            <pc:sldMk cId="3476598376" sldId="274"/>
            <ac:grpSpMk id="11" creationId="{2014DF6F-271C-4FBE-9B94-D956E7EF53EC}"/>
          </ac:grpSpMkLst>
        </pc:grpChg>
        <pc:picChg chg="del">
          <ac:chgData name="Полина Чапланова" userId="cdf3411633022d27" providerId="LiveId" clId="{F250E1F2-CD66-49F1-BCF8-2BD455065B6E}" dt="2020-09-10T21:02:37.146" v="423" actId="478"/>
          <ac:picMkLst>
            <pc:docMk/>
            <pc:sldMk cId="3476598376" sldId="274"/>
            <ac:picMk id="6" creationId="{AB2CB000-486E-4AFD-93F3-1D2CB2957D9F}"/>
          </ac:picMkLst>
        </pc:picChg>
        <pc:picChg chg="ord">
          <ac:chgData name="Полина Чапланова" userId="cdf3411633022d27" providerId="LiveId" clId="{F250E1F2-CD66-49F1-BCF8-2BD455065B6E}" dt="2020-09-25T16:09:07.046" v="2350" actId="167"/>
          <ac:picMkLst>
            <pc:docMk/>
            <pc:sldMk cId="3476598376" sldId="274"/>
            <ac:picMk id="7" creationId="{22BB4ECA-DDB1-4415-894B-4FB7CC0137F0}"/>
          </ac:picMkLst>
        </pc:picChg>
        <pc:picChg chg="add mod">
          <ac:chgData name="Полина Чапланова" userId="cdf3411633022d27" providerId="LiveId" clId="{F250E1F2-CD66-49F1-BCF8-2BD455065B6E}" dt="2020-09-10T21:02:50.540" v="428" actId="1076"/>
          <ac:picMkLst>
            <pc:docMk/>
            <pc:sldMk cId="3476598376" sldId="274"/>
            <ac:picMk id="9" creationId="{9B0448F2-169A-4423-9C86-7A36E2445F92}"/>
          </ac:picMkLst>
        </pc:picChg>
        <pc:picChg chg="mod">
          <ac:chgData name="Полина Чапланова" userId="cdf3411633022d27" providerId="LiveId" clId="{F250E1F2-CD66-49F1-BCF8-2BD455065B6E}" dt="2020-09-25T15:47:48.521" v="2295"/>
          <ac:picMkLst>
            <pc:docMk/>
            <pc:sldMk cId="3476598376" sldId="274"/>
            <ac:picMk id="14" creationId="{3C5754BD-F81D-401C-8DEF-E4BCC4FA2B98}"/>
          </ac:picMkLst>
        </pc:picChg>
        <pc:picChg chg="mod">
          <ac:chgData name="Полина Чапланова" userId="cdf3411633022d27" providerId="LiveId" clId="{F250E1F2-CD66-49F1-BCF8-2BD455065B6E}" dt="2020-09-25T15:47:48.521" v="2295"/>
          <ac:picMkLst>
            <pc:docMk/>
            <pc:sldMk cId="3476598376" sldId="274"/>
            <ac:picMk id="15" creationId="{1B7375EA-BD3C-4CF8-887A-46866BB79602}"/>
          </ac:picMkLst>
        </pc:picChg>
        <pc:picChg chg="mod">
          <ac:chgData name="Полина Чапланова" userId="cdf3411633022d27" providerId="LiveId" clId="{F250E1F2-CD66-49F1-BCF8-2BD455065B6E}" dt="2020-09-25T15:47:48.521" v="2295"/>
          <ac:picMkLst>
            <pc:docMk/>
            <pc:sldMk cId="3476598376" sldId="274"/>
            <ac:picMk id="17" creationId="{2B3BB1C8-F866-4C76-8F43-358A1F3545F8}"/>
          </ac:picMkLst>
        </pc:picChg>
        <pc:picChg chg="del">
          <ac:chgData name="Полина Чапланова" userId="cdf3411633022d27" providerId="LiveId" clId="{F250E1F2-CD66-49F1-BCF8-2BD455065B6E}" dt="2020-09-25T15:47:47.412" v="2294" actId="478"/>
          <ac:picMkLst>
            <pc:docMk/>
            <pc:sldMk cId="3476598376" sldId="274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7:48.521" v="2295"/>
          <ac:picMkLst>
            <pc:docMk/>
            <pc:sldMk cId="3476598376" sldId="274"/>
            <ac:picMk id="19" creationId="{FB8A09E1-C33D-4F53-8A9F-4A5ADECABC78}"/>
          </ac:picMkLst>
        </pc:picChg>
      </pc:sldChg>
      <pc:sldChg chg="addSp delSp modSp add mod ord">
        <pc:chgData name="Полина Чапланова" userId="cdf3411633022d27" providerId="LiveId" clId="{F250E1F2-CD66-49F1-BCF8-2BD455065B6E}" dt="2020-09-25T15:46:13.971" v="2258" actId="14100"/>
        <pc:sldMkLst>
          <pc:docMk/>
          <pc:sldMk cId="3205834045" sldId="275"/>
        </pc:sldMkLst>
        <pc:spChg chg="mod">
          <ac:chgData name="Полина Чапланова" userId="cdf3411633022d27" providerId="LiveId" clId="{F250E1F2-CD66-49F1-BCF8-2BD455065B6E}" dt="2020-09-25T15:34:20.698" v="1769" actId="6549"/>
          <ac:spMkLst>
            <pc:docMk/>
            <pc:sldMk cId="3205834045" sldId="275"/>
            <ac:spMk id="3" creationId="{514F20B9-4E9F-43FA-862E-B555226F7103}"/>
          </ac:spMkLst>
        </pc:spChg>
        <pc:spChg chg="mod">
          <ac:chgData name="Полина Чапланова" userId="cdf3411633022d27" providerId="LiveId" clId="{F250E1F2-CD66-49F1-BCF8-2BD455065B6E}" dt="2020-09-25T14:44:28.904" v="1646" actId="1076"/>
          <ac:spMkLst>
            <pc:docMk/>
            <pc:sldMk cId="3205834045" sldId="275"/>
            <ac:spMk id="4" creationId="{B2D620FA-7443-4618-AA91-0BD81790857B}"/>
          </ac:spMkLst>
        </pc:spChg>
        <pc:spChg chg="del">
          <ac:chgData name="Полина Чапланова" userId="cdf3411633022d27" providerId="LiveId" clId="{F250E1F2-CD66-49F1-BCF8-2BD455065B6E}" dt="2020-09-11T16:39:50.524" v="504" actId="478"/>
          <ac:spMkLst>
            <pc:docMk/>
            <pc:sldMk cId="3205834045" sldId="275"/>
            <ac:spMk id="5" creationId="{31713E65-38D8-4EE8-B093-80A8ACB2F5FD}"/>
          </ac:spMkLst>
        </pc:spChg>
        <pc:spChg chg="add mod">
          <ac:chgData name="Полина Чапланова" userId="cdf3411633022d27" providerId="LiveId" clId="{F250E1F2-CD66-49F1-BCF8-2BD455065B6E}" dt="2020-09-25T15:45:58.332" v="2256" actId="20577"/>
          <ac:spMkLst>
            <pc:docMk/>
            <pc:sldMk cId="3205834045" sldId="275"/>
            <ac:spMk id="5" creationId="{83609024-623C-4AD3-9DEB-F1EE58AC2460}"/>
          </ac:spMkLst>
        </pc:spChg>
        <pc:spChg chg="del">
          <ac:chgData name="Полина Чапланова" userId="cdf3411633022d27" providerId="LiveId" clId="{F250E1F2-CD66-49F1-BCF8-2BD455065B6E}" dt="2020-09-11T16:39:48.669" v="503" actId="478"/>
          <ac:spMkLst>
            <pc:docMk/>
            <pc:sldMk cId="3205834045" sldId="275"/>
            <ac:spMk id="6" creationId="{7881F8D0-CE01-41C3-AFA9-5F668D36600C}"/>
          </ac:spMkLst>
        </pc:spChg>
        <pc:spChg chg="add del mod">
          <ac:chgData name="Полина Чапланова" userId="cdf3411633022d27" providerId="LiveId" clId="{F250E1F2-CD66-49F1-BCF8-2BD455065B6E}" dt="2020-09-25T15:29:58.118" v="1746" actId="478"/>
          <ac:spMkLst>
            <pc:docMk/>
            <pc:sldMk cId="3205834045" sldId="275"/>
            <ac:spMk id="6" creationId="{9B1481D3-4662-483F-B67F-BB427265330D}"/>
          </ac:spMkLst>
        </pc:spChg>
        <pc:spChg chg="add del mod">
          <ac:chgData name="Полина Чапланова" userId="cdf3411633022d27" providerId="LiveId" clId="{F250E1F2-CD66-49F1-BCF8-2BD455065B6E}" dt="2020-09-25T15:35:19.227" v="1783" actId="478"/>
          <ac:spMkLst>
            <pc:docMk/>
            <pc:sldMk cId="3205834045" sldId="275"/>
            <ac:spMk id="8" creationId="{87935249-86D0-4075-A994-47A341A567B6}"/>
          </ac:spMkLst>
        </pc:spChg>
        <pc:spChg chg="add mod">
          <ac:chgData name="Полина Чапланова" userId="cdf3411633022d27" providerId="LiveId" clId="{F250E1F2-CD66-49F1-BCF8-2BD455065B6E}" dt="2020-09-25T14:46:40.371" v="1659" actId="1076"/>
          <ac:spMkLst>
            <pc:docMk/>
            <pc:sldMk cId="3205834045" sldId="275"/>
            <ac:spMk id="10" creationId="{392C4BBF-8117-4D34-AD6C-441508292F93}"/>
          </ac:spMkLst>
        </pc:spChg>
        <pc:spChg chg="add mod ord">
          <ac:chgData name="Полина Чапланова" userId="cdf3411633022d27" providerId="LiveId" clId="{F250E1F2-CD66-49F1-BCF8-2BD455065B6E}" dt="2020-09-25T15:43:10.824" v="2228" actId="164"/>
          <ac:spMkLst>
            <pc:docMk/>
            <pc:sldMk cId="3205834045" sldId="275"/>
            <ac:spMk id="12" creationId="{0B9BDE05-19F3-43CE-AE09-4F254524ADDB}"/>
          </ac:spMkLst>
        </pc:spChg>
        <pc:spChg chg="add del mod">
          <ac:chgData name="Полина Чапланова" userId="cdf3411633022d27" providerId="LiveId" clId="{F250E1F2-CD66-49F1-BCF8-2BD455065B6E}" dt="2020-09-25T15:31:32.639" v="1766" actId="1076"/>
          <ac:spMkLst>
            <pc:docMk/>
            <pc:sldMk cId="3205834045" sldId="275"/>
            <ac:spMk id="16" creationId="{52D271B1-F03B-4432-8AE5-543AEBDDBE40}"/>
          </ac:spMkLst>
        </pc:spChg>
        <pc:spChg chg="add del mod">
          <ac:chgData name="Полина Чапланова" userId="cdf3411633022d27" providerId="LiveId" clId="{F250E1F2-CD66-49F1-BCF8-2BD455065B6E}" dt="2020-09-25T14:45:09.076" v="1653" actId="1076"/>
          <ac:spMkLst>
            <pc:docMk/>
            <pc:sldMk cId="3205834045" sldId="275"/>
            <ac:spMk id="23" creationId="{455AE49B-6381-4B72-B019-FC3DC3906430}"/>
          </ac:spMkLst>
        </pc:spChg>
        <pc:spChg chg="del">
          <ac:chgData name="Полина Чапланова" userId="cdf3411633022d27" providerId="LiveId" clId="{F250E1F2-CD66-49F1-BCF8-2BD455065B6E}" dt="2020-09-11T16:39:43.533" v="500" actId="478"/>
          <ac:spMkLst>
            <pc:docMk/>
            <pc:sldMk cId="3205834045" sldId="275"/>
            <ac:spMk id="24" creationId="{F2402498-85E5-435C-BDEC-7D18C7244943}"/>
          </ac:spMkLst>
        </pc:spChg>
        <pc:grpChg chg="add mod">
          <ac:chgData name="Полина Чапланова" userId="cdf3411633022d27" providerId="LiveId" clId="{F250E1F2-CD66-49F1-BCF8-2BD455065B6E}" dt="2020-09-25T15:43:10.824" v="2228" actId="164"/>
          <ac:grpSpMkLst>
            <pc:docMk/>
            <pc:sldMk cId="3205834045" sldId="275"/>
            <ac:grpSpMk id="29" creationId="{FEE7A428-25A3-4E11-ADBE-A780CE192F50}"/>
          </ac:grpSpMkLst>
        </pc:grpChg>
        <pc:picChg chg="ord">
          <ac:chgData name="Полина Чапланова" userId="cdf3411633022d27" providerId="LiveId" clId="{F250E1F2-CD66-49F1-BCF8-2BD455065B6E}" dt="2020-09-25T15:39:05.709" v="2165" actId="167"/>
          <ac:picMkLst>
            <pc:docMk/>
            <pc:sldMk cId="3205834045" sldId="275"/>
            <ac:picMk id="7" creationId="{22BB4ECA-DDB1-4415-894B-4FB7CC0137F0}"/>
          </ac:picMkLst>
        </pc:picChg>
        <pc:picChg chg="add mod">
          <ac:chgData name="Полина Чапланова" userId="cdf3411633022d27" providerId="LiveId" clId="{F250E1F2-CD66-49F1-BCF8-2BD455065B6E}" dt="2020-09-25T15:22:32.093" v="1706" actId="1076"/>
          <ac:picMkLst>
            <pc:docMk/>
            <pc:sldMk cId="3205834045" sldId="275"/>
            <ac:picMk id="9" creationId="{272621F4-7DA0-475F-93EC-6F0360160BDB}"/>
          </ac:picMkLst>
        </pc:picChg>
        <pc:picChg chg="del mod">
          <ac:chgData name="Полина Чапланова" userId="cdf3411633022d27" providerId="LiveId" clId="{F250E1F2-CD66-49F1-BCF8-2BD455065B6E}" dt="2020-09-25T15:38:41.654" v="2159" actId="478"/>
          <ac:picMkLst>
            <pc:docMk/>
            <pc:sldMk cId="3205834045" sldId="275"/>
            <ac:picMk id="18" creationId="{7E8BFEA7-7FDF-4BC0-9F09-20D5F43EE572}"/>
          </ac:picMkLst>
        </pc:picChg>
        <pc:picChg chg="add del mod">
          <ac:chgData name="Полина Чапланова" userId="cdf3411633022d27" providerId="LiveId" clId="{F250E1F2-CD66-49F1-BCF8-2BD455065B6E}" dt="2020-09-25T15:40:21.919" v="2185" actId="478"/>
          <ac:picMkLst>
            <pc:docMk/>
            <pc:sldMk cId="3205834045" sldId="275"/>
            <ac:picMk id="19" creationId="{E190086B-4D5B-46A6-9AF5-88492BBAF46A}"/>
          </ac:picMkLst>
        </pc:picChg>
        <pc:picChg chg="add mod">
          <ac:chgData name="Полина Чапланова" userId="cdf3411633022d27" providerId="LiveId" clId="{F250E1F2-CD66-49F1-BCF8-2BD455065B6E}" dt="2020-09-25T15:46:13.971" v="2258" actId="14100"/>
          <ac:picMkLst>
            <pc:docMk/>
            <pc:sldMk cId="3205834045" sldId="275"/>
            <ac:picMk id="21" creationId="{F234E684-2DD5-456F-9CA1-21DB3D59FB4A}"/>
          </ac:picMkLst>
        </pc:picChg>
        <pc:picChg chg="del">
          <ac:chgData name="Полина Чапланова" userId="cdf3411633022d27" providerId="LiveId" clId="{F250E1F2-CD66-49F1-BCF8-2BD455065B6E}" dt="2020-09-11T16:35:21.329" v="435" actId="478"/>
          <ac:picMkLst>
            <pc:docMk/>
            <pc:sldMk cId="3205834045" sldId="275"/>
            <ac:picMk id="22" creationId="{1270786F-083C-4DBA-8128-7DFCF9651298}"/>
          </ac:picMkLst>
        </pc:picChg>
        <pc:picChg chg="add mod">
          <ac:chgData name="Полина Чапланова" userId="cdf3411633022d27" providerId="LiveId" clId="{F250E1F2-CD66-49F1-BCF8-2BD455065B6E}" dt="2020-09-25T15:45:40.938" v="2254" actId="14100"/>
          <ac:picMkLst>
            <pc:docMk/>
            <pc:sldMk cId="3205834045" sldId="275"/>
            <ac:picMk id="24" creationId="{FC66819D-CFCB-43C2-9973-DFF15DA9BB8D}"/>
          </ac:picMkLst>
        </pc:picChg>
        <pc:picChg chg="add mod">
          <ac:chgData name="Полина Чапланова" userId="cdf3411633022d27" providerId="LiveId" clId="{F250E1F2-CD66-49F1-BCF8-2BD455065B6E}" dt="2020-09-25T15:43:10.824" v="2228" actId="164"/>
          <ac:picMkLst>
            <pc:docMk/>
            <pc:sldMk cId="3205834045" sldId="275"/>
            <ac:picMk id="26" creationId="{C66D6A9D-8C56-4C86-8A8B-B79039D3A800}"/>
          </ac:picMkLst>
        </pc:picChg>
        <pc:picChg chg="add mod">
          <ac:chgData name="Полина Чапланова" userId="cdf3411633022d27" providerId="LiveId" clId="{F250E1F2-CD66-49F1-BCF8-2BD455065B6E}" dt="2020-09-25T15:43:10.824" v="2228" actId="164"/>
          <ac:picMkLst>
            <pc:docMk/>
            <pc:sldMk cId="3205834045" sldId="275"/>
            <ac:picMk id="28" creationId="{FEA52CD9-8F2F-44BF-9979-9E2833678F41}"/>
          </ac:picMkLst>
        </pc:picChg>
      </pc:sldChg>
      <pc:sldChg chg="addSp delSp modSp add mod ord">
        <pc:chgData name="Полина Чапланова" userId="cdf3411633022d27" providerId="LiveId" clId="{F250E1F2-CD66-49F1-BCF8-2BD455065B6E}" dt="2020-09-11T16:51:00.780" v="689"/>
        <pc:sldMkLst>
          <pc:docMk/>
          <pc:sldMk cId="2415745624" sldId="276"/>
        </pc:sldMkLst>
        <pc:spChg chg="del mod">
          <ac:chgData name="Полина Чапланова" userId="cdf3411633022d27" providerId="LiveId" clId="{F250E1F2-CD66-49F1-BCF8-2BD455065B6E}" dt="2020-09-11T16:44:38.857" v="625" actId="478"/>
          <ac:spMkLst>
            <pc:docMk/>
            <pc:sldMk cId="2415745624" sldId="276"/>
            <ac:spMk id="3" creationId="{514F20B9-4E9F-43FA-862E-B555226F7103}"/>
          </ac:spMkLst>
        </pc:spChg>
        <pc:spChg chg="mod ord">
          <ac:chgData name="Полина Чапланова" userId="cdf3411633022d27" providerId="LiveId" clId="{F250E1F2-CD66-49F1-BCF8-2BD455065B6E}" dt="2020-09-11T16:46:16.769" v="644" actId="1076"/>
          <ac:spMkLst>
            <pc:docMk/>
            <pc:sldMk cId="2415745624" sldId="276"/>
            <ac:spMk id="4" creationId="{B2D620FA-7443-4618-AA91-0BD81790857B}"/>
          </ac:spMkLst>
        </pc:spChg>
        <pc:spChg chg="add del mod">
          <ac:chgData name="Полина Чапланова" userId="cdf3411633022d27" providerId="LiveId" clId="{F250E1F2-CD66-49F1-BCF8-2BD455065B6E}" dt="2020-09-11T16:44:42.403" v="626" actId="478"/>
          <ac:spMkLst>
            <pc:docMk/>
            <pc:sldMk cId="2415745624" sldId="276"/>
            <ac:spMk id="6" creationId="{23DCF924-C516-4553-B518-EC6E5D768832}"/>
          </ac:spMkLst>
        </pc:spChg>
        <pc:spChg chg="del mod">
          <ac:chgData name="Полина Чапланова" userId="cdf3411633022d27" providerId="LiveId" clId="{F250E1F2-CD66-49F1-BCF8-2BD455065B6E}" dt="2020-09-11T16:44:35.865" v="623" actId="478"/>
          <ac:spMkLst>
            <pc:docMk/>
            <pc:sldMk cId="2415745624" sldId="276"/>
            <ac:spMk id="10" creationId="{392C4BBF-8117-4D34-AD6C-441508292F93}"/>
          </ac:spMkLst>
        </pc:spChg>
        <pc:spChg chg="mod">
          <ac:chgData name="Полина Чапланова" userId="cdf3411633022d27" providerId="LiveId" clId="{F250E1F2-CD66-49F1-BCF8-2BD455065B6E}" dt="2020-09-11T16:51:00.780" v="689"/>
          <ac:spMkLst>
            <pc:docMk/>
            <pc:sldMk cId="2415745624" sldId="276"/>
            <ac:spMk id="16" creationId="{52D271B1-F03B-4432-8AE5-543AEBDDBE40}"/>
          </ac:spMkLst>
        </pc:spChg>
        <pc:spChg chg="mod ord">
          <ac:chgData name="Полина Чапланова" userId="cdf3411633022d27" providerId="LiveId" clId="{F250E1F2-CD66-49F1-BCF8-2BD455065B6E}" dt="2020-09-11T16:46:31.980" v="647" actId="14100"/>
          <ac:spMkLst>
            <pc:docMk/>
            <pc:sldMk cId="2415745624" sldId="276"/>
            <ac:spMk id="23" creationId="{455AE49B-6381-4B72-B019-FC3DC3906430}"/>
          </ac:spMkLst>
        </pc:spChg>
        <pc:picChg chg="del">
          <ac:chgData name="Полина Чапланова" userId="cdf3411633022d27" providerId="LiveId" clId="{F250E1F2-CD66-49F1-BCF8-2BD455065B6E}" dt="2020-09-11T16:44:22.924" v="621" actId="478"/>
          <ac:picMkLst>
            <pc:docMk/>
            <pc:sldMk cId="2415745624" sldId="276"/>
            <ac:picMk id="9" creationId="{272621F4-7DA0-475F-93EC-6F0360160BDB}"/>
          </ac:picMkLst>
        </pc:picChg>
        <pc:picChg chg="del">
          <ac:chgData name="Полина Чапланова" userId="cdf3411633022d27" providerId="LiveId" clId="{F250E1F2-CD66-49F1-BCF8-2BD455065B6E}" dt="2020-09-11T16:45:05.631" v="629" actId="478"/>
          <ac:picMkLst>
            <pc:docMk/>
            <pc:sldMk cId="2415745624" sldId="276"/>
            <ac:picMk id="18" creationId="{7E8BFEA7-7FDF-4BC0-9F09-20D5F43EE572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47:55.940" v="2296" actId="20577"/>
        <pc:sldMkLst>
          <pc:docMk/>
          <pc:sldMk cId="537401291" sldId="277"/>
        </pc:sldMkLst>
        <pc:spChg chg="mod">
          <ac:chgData name="Полина Чапланова" userId="cdf3411633022d27" providerId="LiveId" clId="{F250E1F2-CD66-49F1-BCF8-2BD455065B6E}" dt="2020-09-25T14:48:22.158" v="1676" actId="207"/>
          <ac:spMkLst>
            <pc:docMk/>
            <pc:sldMk cId="537401291" sldId="277"/>
            <ac:spMk id="4" creationId="{B2D620FA-7443-4618-AA91-0BD81790857B}"/>
          </ac:spMkLst>
        </pc:spChg>
        <pc:spChg chg="mod">
          <ac:chgData name="Полина Чапланова" userId="cdf3411633022d27" providerId="LiveId" clId="{F250E1F2-CD66-49F1-BCF8-2BD455065B6E}" dt="2020-09-25T15:47:55.940" v="2296" actId="20577"/>
          <ac:spMkLst>
            <pc:docMk/>
            <pc:sldMk cId="537401291" sldId="277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11T18:26:02.400" v="1163" actId="14100"/>
          <ac:spMkLst>
            <pc:docMk/>
            <pc:sldMk cId="537401291" sldId="277"/>
            <ac:spMk id="16" creationId="{52D271B1-F03B-4432-8AE5-543AEBDDBE40}"/>
          </ac:spMkLst>
        </pc:spChg>
        <pc:spChg chg="mod">
          <ac:chgData name="Полина Чапланова" userId="cdf3411633022d27" providerId="LiveId" clId="{F250E1F2-CD66-49F1-BCF8-2BD455065B6E}" dt="2020-09-11T18:27:02.035" v="1176" actId="14100"/>
          <ac:spMkLst>
            <pc:docMk/>
            <pc:sldMk cId="537401291" sldId="277"/>
            <ac:spMk id="23" creationId="{455AE49B-6381-4B72-B019-FC3DC3906430}"/>
          </ac:spMkLst>
        </pc:spChg>
        <pc:spChg chg="add mod">
          <ac:chgData name="Полина Чапланова" userId="cdf3411633022d27" providerId="LiveId" clId="{F250E1F2-CD66-49F1-BCF8-2BD455065B6E}" dt="2020-09-11T18:24:25.101" v="1100" actId="20577"/>
          <ac:spMkLst>
            <pc:docMk/>
            <pc:sldMk cId="537401291" sldId="277"/>
            <ac:spMk id="30" creationId="{4D671636-ADE0-44C7-9D50-B342CC021D2F}"/>
          </ac:spMkLst>
        </pc:spChg>
        <pc:spChg chg="add del mod">
          <ac:chgData name="Полина Чапланова" userId="cdf3411633022d27" providerId="LiveId" clId="{F250E1F2-CD66-49F1-BCF8-2BD455065B6E}" dt="2020-09-11T18:24:17.057" v="1076" actId="22"/>
          <ac:spMkLst>
            <pc:docMk/>
            <pc:sldMk cId="537401291" sldId="277"/>
            <ac:spMk id="32" creationId="{07B6FB7D-1771-43A1-A0DB-94A6AB157543}"/>
          </ac:spMkLst>
        </pc:spChg>
        <pc:spChg chg="add mod">
          <ac:chgData name="Полина Чапланова" userId="cdf3411633022d27" providerId="LiveId" clId="{F250E1F2-CD66-49F1-BCF8-2BD455065B6E}" dt="2020-09-20T19:12:52.125" v="1354" actId="122"/>
          <ac:spMkLst>
            <pc:docMk/>
            <pc:sldMk cId="537401291" sldId="277"/>
            <ac:spMk id="34" creationId="{F342258A-ED90-4F4A-B79B-2DA94800FCC8}"/>
          </ac:spMkLst>
        </pc:spChg>
        <pc:picChg chg="add del mod">
          <ac:chgData name="Полина Чапланова" userId="cdf3411633022d27" providerId="LiveId" clId="{F250E1F2-CD66-49F1-BCF8-2BD455065B6E}" dt="2020-09-11T17:36:31.218" v="711" actId="478"/>
          <ac:picMkLst>
            <pc:docMk/>
            <pc:sldMk cId="537401291" sldId="277"/>
            <ac:picMk id="6" creationId="{D614BCEA-0152-4C91-9767-6AB2ECC3EE95}"/>
          </ac:picMkLst>
        </pc:picChg>
        <pc:picChg chg="mod">
          <ac:chgData name="Полина Чапланова" userId="cdf3411633022d27" providerId="LiveId" clId="{F250E1F2-CD66-49F1-BCF8-2BD455065B6E}" dt="2020-09-11T17:36:45.294" v="715" actId="1076"/>
          <ac:picMkLst>
            <pc:docMk/>
            <pc:sldMk cId="537401291" sldId="277"/>
            <ac:picMk id="7" creationId="{22BB4ECA-DDB1-4415-894B-4FB7CC0137F0}"/>
          </ac:picMkLst>
        </pc:picChg>
        <pc:picChg chg="del">
          <ac:chgData name="Полина Чапланова" userId="cdf3411633022d27" providerId="LiveId" clId="{F250E1F2-CD66-49F1-BCF8-2BD455065B6E}" dt="2020-09-11T17:36:07.753" v="707" actId="478"/>
          <ac:picMkLst>
            <pc:docMk/>
            <pc:sldMk cId="537401291" sldId="277"/>
            <ac:picMk id="9" creationId="{9B0448F2-169A-4423-9C86-7A36E2445F92}"/>
          </ac:picMkLst>
        </pc:picChg>
        <pc:picChg chg="add del mod">
          <ac:chgData name="Полина Чапланова" userId="cdf3411633022d27" providerId="LiveId" clId="{F250E1F2-CD66-49F1-BCF8-2BD455065B6E}" dt="2020-09-11T18:17:01.350" v="983" actId="478"/>
          <ac:picMkLst>
            <pc:docMk/>
            <pc:sldMk cId="537401291" sldId="277"/>
            <ac:picMk id="11" creationId="{DAC4D329-858E-489F-9EEB-E1F5632DAF68}"/>
          </ac:picMkLst>
        </pc:picChg>
        <pc:picChg chg="add del mod">
          <ac:chgData name="Полина Чапланова" userId="cdf3411633022d27" providerId="LiveId" clId="{F250E1F2-CD66-49F1-BCF8-2BD455065B6E}" dt="2020-09-11T18:18:44.927" v="1033" actId="478"/>
          <ac:picMkLst>
            <pc:docMk/>
            <pc:sldMk cId="537401291" sldId="277"/>
            <ac:picMk id="13" creationId="{54D48083-E06D-457D-A635-45C492116C12}"/>
          </ac:picMkLst>
        </pc:picChg>
        <pc:picChg chg="add mod">
          <ac:chgData name="Полина Чапланова" userId="cdf3411633022d27" providerId="LiveId" clId="{F250E1F2-CD66-49F1-BCF8-2BD455065B6E}" dt="2020-09-11T18:23:52.020" v="1066" actId="1076"/>
          <ac:picMkLst>
            <pc:docMk/>
            <pc:sldMk cId="537401291" sldId="277"/>
            <ac:picMk id="15" creationId="{50A1CF10-8155-4794-9503-B3D1874F267D}"/>
          </ac:picMkLst>
        </pc:picChg>
        <pc:picChg chg="del">
          <ac:chgData name="Полина Чапланова" userId="cdf3411633022d27" providerId="LiveId" clId="{F250E1F2-CD66-49F1-BCF8-2BD455065B6E}" dt="2020-09-11T18:11:32.553" v="975" actId="478"/>
          <ac:picMkLst>
            <pc:docMk/>
            <pc:sldMk cId="537401291" sldId="277"/>
            <ac:picMk id="18" creationId="{7E8BFEA7-7FDF-4BC0-9F09-20D5F43EE572}"/>
          </ac:picMkLst>
        </pc:picChg>
        <pc:picChg chg="add mod">
          <ac:chgData name="Полина Чапланова" userId="cdf3411633022d27" providerId="LiveId" clId="{F250E1F2-CD66-49F1-BCF8-2BD455065B6E}" dt="2020-09-11T18:23:52.020" v="1066" actId="1076"/>
          <ac:picMkLst>
            <pc:docMk/>
            <pc:sldMk cId="537401291" sldId="277"/>
            <ac:picMk id="19" creationId="{D5FB0324-1638-43F1-A4FC-CE05D27A483F}"/>
          </ac:picMkLst>
        </pc:picChg>
        <pc:picChg chg="add mod">
          <ac:chgData name="Полина Чапланова" userId="cdf3411633022d27" providerId="LiveId" clId="{F250E1F2-CD66-49F1-BCF8-2BD455065B6E}" dt="2020-09-11T18:23:52.020" v="1066" actId="1076"/>
          <ac:picMkLst>
            <pc:docMk/>
            <pc:sldMk cId="537401291" sldId="277"/>
            <ac:picMk id="21" creationId="{68EA651C-012F-444D-A9D1-6D8D0A822664}"/>
          </ac:picMkLst>
        </pc:picChg>
        <pc:picChg chg="add del mod">
          <ac:chgData name="Полина Чапланова" userId="cdf3411633022d27" providerId="LiveId" clId="{F250E1F2-CD66-49F1-BCF8-2BD455065B6E}" dt="2020-09-11T18:21:50.863" v="1048" actId="478"/>
          <ac:picMkLst>
            <pc:docMk/>
            <pc:sldMk cId="537401291" sldId="277"/>
            <ac:picMk id="24" creationId="{9ABD7021-126B-4222-B92D-A367D1490849}"/>
          </ac:picMkLst>
        </pc:picChg>
        <pc:picChg chg="add del mod">
          <ac:chgData name="Полина Чапланова" userId="cdf3411633022d27" providerId="LiveId" clId="{F250E1F2-CD66-49F1-BCF8-2BD455065B6E}" dt="2020-09-11T18:22:05.821" v="1050" actId="478"/>
          <ac:picMkLst>
            <pc:docMk/>
            <pc:sldMk cId="537401291" sldId="277"/>
            <ac:picMk id="26" creationId="{0883FCDC-25B3-4149-81D9-8F650947BB7E}"/>
          </ac:picMkLst>
        </pc:picChg>
        <pc:picChg chg="add mod">
          <ac:chgData name="Полина Чапланова" userId="cdf3411633022d27" providerId="LiveId" clId="{F250E1F2-CD66-49F1-BCF8-2BD455065B6E}" dt="2020-09-11T18:23:52.020" v="1066" actId="1076"/>
          <ac:picMkLst>
            <pc:docMk/>
            <pc:sldMk cId="537401291" sldId="277"/>
            <ac:picMk id="28" creationId="{D1507A4B-9467-4872-B515-1838AD9B1043}"/>
          </ac:picMkLst>
        </pc:picChg>
        <pc:picChg chg="add mod">
          <ac:chgData name="Полина Чапланова" userId="cdf3411633022d27" providerId="LiveId" clId="{F250E1F2-CD66-49F1-BCF8-2BD455065B6E}" dt="2020-09-11T18:26:52.735" v="1173" actId="14100"/>
          <ac:picMkLst>
            <pc:docMk/>
            <pc:sldMk cId="537401291" sldId="277"/>
            <ac:picMk id="36" creationId="{465B5B5A-1867-4599-9278-AF1A35497813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47:21.258" v="2281"/>
        <pc:sldMkLst>
          <pc:docMk/>
          <pc:sldMk cId="2930990728" sldId="278"/>
        </pc:sldMkLst>
        <pc:spChg chg="mod">
          <ac:chgData name="Полина Чапланова" userId="cdf3411633022d27" providerId="LiveId" clId="{F250E1F2-CD66-49F1-BCF8-2BD455065B6E}" dt="2020-09-14T16:44:34.548" v="1267" actId="1076"/>
          <ac:spMkLst>
            <pc:docMk/>
            <pc:sldMk cId="2930990728" sldId="278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21.258" v="2281"/>
          <ac:spMkLst>
            <pc:docMk/>
            <pc:sldMk cId="2930990728" sldId="278"/>
            <ac:spMk id="11" creationId="{5D7DAD64-D854-4A3B-96D4-835CC6AEB99E}"/>
          </ac:spMkLst>
        </pc:spChg>
        <pc:spChg chg="mod">
          <ac:chgData name="Полина Чапланова" userId="cdf3411633022d27" providerId="LiveId" clId="{F250E1F2-CD66-49F1-BCF8-2BD455065B6E}" dt="2020-09-25T15:47:21.258" v="2281"/>
          <ac:spMkLst>
            <pc:docMk/>
            <pc:sldMk cId="2930990728" sldId="278"/>
            <ac:spMk id="12" creationId="{BEDCA4EA-0B54-48F2-BE08-6D38854B547B}"/>
          </ac:spMkLst>
        </pc:spChg>
        <pc:grpChg chg="add mod">
          <ac:chgData name="Полина Чапланова" userId="cdf3411633022d27" providerId="LiveId" clId="{F250E1F2-CD66-49F1-BCF8-2BD455065B6E}" dt="2020-09-25T15:47:21.258" v="2281"/>
          <ac:grpSpMkLst>
            <pc:docMk/>
            <pc:sldMk cId="2930990728" sldId="278"/>
            <ac:grpSpMk id="10" creationId="{D0425E42-72D5-43A4-BFC8-41044C8C0899}"/>
          </ac:grpSpMkLst>
        </pc:grpChg>
        <pc:picChg chg="add mod">
          <ac:chgData name="Полина Чапланова" userId="cdf3411633022d27" providerId="LiveId" clId="{F250E1F2-CD66-49F1-BCF8-2BD455065B6E}" dt="2020-09-14T16:44:08.341" v="1263" actId="1076"/>
          <ac:picMkLst>
            <pc:docMk/>
            <pc:sldMk cId="2930990728" sldId="278"/>
            <ac:picMk id="5" creationId="{2F8AB7BF-F3D9-4C0C-B3EA-37E6055098CF}"/>
          </ac:picMkLst>
        </pc:picChg>
        <pc:picChg chg="add mod">
          <ac:chgData name="Полина Чапланова" userId="cdf3411633022d27" providerId="LiveId" clId="{F250E1F2-CD66-49F1-BCF8-2BD455065B6E}" dt="2020-09-14T16:44:04.630" v="1262" actId="14100"/>
          <ac:picMkLst>
            <pc:docMk/>
            <pc:sldMk cId="2930990728" sldId="278"/>
            <ac:picMk id="9" creationId="{F2F9B866-40AD-4DFB-BAEA-FEA3242B16CA}"/>
          </ac:picMkLst>
        </pc:picChg>
        <pc:picChg chg="del">
          <ac:chgData name="Полина Чапланова" userId="cdf3411633022d27" providerId="LiveId" clId="{F250E1F2-CD66-49F1-BCF8-2BD455065B6E}" dt="2020-09-14T16:35:53.566" v="1252" actId="478"/>
          <ac:picMkLst>
            <pc:docMk/>
            <pc:sldMk cId="2930990728" sldId="278"/>
            <ac:picMk id="10" creationId="{67539057-D3CA-4D87-9154-646C81F82A2D}"/>
          </ac:picMkLst>
        </pc:picChg>
        <pc:picChg chg="mod">
          <ac:chgData name="Полина Чапланова" userId="cdf3411633022d27" providerId="LiveId" clId="{F250E1F2-CD66-49F1-BCF8-2BD455065B6E}" dt="2020-09-25T15:47:21.258" v="2281"/>
          <ac:picMkLst>
            <pc:docMk/>
            <pc:sldMk cId="2930990728" sldId="278"/>
            <ac:picMk id="13" creationId="{B83773E2-EA26-47E6-9460-00075CFCE18B}"/>
          </ac:picMkLst>
        </pc:picChg>
        <pc:picChg chg="mod">
          <ac:chgData name="Полина Чапланова" userId="cdf3411633022d27" providerId="LiveId" clId="{F250E1F2-CD66-49F1-BCF8-2BD455065B6E}" dt="2020-09-25T15:47:21.258" v="2281"/>
          <ac:picMkLst>
            <pc:docMk/>
            <pc:sldMk cId="2930990728" sldId="278"/>
            <ac:picMk id="14" creationId="{1BBB366D-3039-4C72-9081-A8952F42AFC3}"/>
          </ac:picMkLst>
        </pc:picChg>
        <pc:picChg chg="mod">
          <ac:chgData name="Полина Чапланова" userId="cdf3411633022d27" providerId="LiveId" clId="{F250E1F2-CD66-49F1-BCF8-2BD455065B6E}" dt="2020-09-25T15:47:21.258" v="2281"/>
          <ac:picMkLst>
            <pc:docMk/>
            <pc:sldMk cId="2930990728" sldId="278"/>
            <ac:picMk id="15" creationId="{C0E41887-E112-443B-8B85-F29010802CB9}"/>
          </ac:picMkLst>
        </pc:picChg>
        <pc:picChg chg="mod">
          <ac:chgData name="Полина Чапланова" userId="cdf3411633022d27" providerId="LiveId" clId="{F250E1F2-CD66-49F1-BCF8-2BD455065B6E}" dt="2020-09-25T15:47:21.258" v="2281"/>
          <ac:picMkLst>
            <pc:docMk/>
            <pc:sldMk cId="2930990728" sldId="278"/>
            <ac:picMk id="16" creationId="{17DA99E9-86F9-4289-B197-D8F35D9C1EDD}"/>
          </ac:picMkLst>
        </pc:picChg>
        <pc:picChg chg="del">
          <ac:chgData name="Полина Чапланова" userId="cdf3411633022d27" providerId="LiveId" clId="{F250E1F2-CD66-49F1-BCF8-2BD455065B6E}" dt="2020-09-25T15:47:20.245" v="2280" actId="478"/>
          <ac:picMkLst>
            <pc:docMk/>
            <pc:sldMk cId="2930990728" sldId="278"/>
            <ac:picMk id="18" creationId="{7E8BFEA7-7FDF-4BC0-9F09-20D5F43EE572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50:38.226" v="2308" actId="1076"/>
        <pc:sldMkLst>
          <pc:docMk/>
          <pc:sldMk cId="2466437400" sldId="279"/>
        </pc:sldMkLst>
        <pc:spChg chg="del">
          <ac:chgData name="Полина Чапланова" userId="cdf3411633022d27" providerId="LiveId" clId="{F250E1F2-CD66-49F1-BCF8-2BD455065B6E}" dt="2020-09-14T16:51:51.660" v="1278" actId="478"/>
          <ac:spMkLst>
            <pc:docMk/>
            <pc:sldMk cId="2466437400" sldId="279"/>
            <ac:spMk id="8" creationId="{DAD72717-2BD6-4305-88B0-0F94B7628BA4}"/>
          </ac:spMkLst>
        </pc:spChg>
        <pc:spChg chg="mod">
          <ac:chgData name="Полина Чапланова" userId="cdf3411633022d27" providerId="LiveId" clId="{F250E1F2-CD66-49F1-BCF8-2BD455065B6E}" dt="2020-09-25T15:47:25.715" v="2283"/>
          <ac:spMkLst>
            <pc:docMk/>
            <pc:sldMk cId="2466437400" sldId="279"/>
            <ac:spMk id="10" creationId="{4F962827-7C43-4D8C-AE70-16623DF418E5}"/>
          </ac:spMkLst>
        </pc:spChg>
        <pc:spChg chg="mod">
          <ac:chgData name="Полина Чапланова" userId="cdf3411633022d27" providerId="LiveId" clId="{F250E1F2-CD66-49F1-BCF8-2BD455065B6E}" dt="2020-09-25T15:47:25.715" v="2283"/>
          <ac:spMkLst>
            <pc:docMk/>
            <pc:sldMk cId="2466437400" sldId="279"/>
            <ac:spMk id="11" creationId="{7D7203C7-F460-4BA3-BE13-F787C58E2E5C}"/>
          </ac:spMkLst>
        </pc:spChg>
        <pc:spChg chg="mod">
          <ac:chgData name="Полина Чапланова" userId="cdf3411633022d27" providerId="LiveId" clId="{F250E1F2-CD66-49F1-BCF8-2BD455065B6E}" dt="2020-09-14T17:00:44.868" v="1287" actId="14100"/>
          <ac:spMkLst>
            <pc:docMk/>
            <pc:sldMk cId="2466437400" sldId="279"/>
            <ac:spMk id="23" creationId="{455AE49B-6381-4B72-B019-FC3DC3906430}"/>
          </ac:spMkLst>
        </pc:spChg>
        <pc:grpChg chg="add mod">
          <ac:chgData name="Полина Чапланова" userId="cdf3411633022d27" providerId="LiveId" clId="{F250E1F2-CD66-49F1-BCF8-2BD455065B6E}" dt="2020-09-25T15:47:25.715" v="2283"/>
          <ac:grpSpMkLst>
            <pc:docMk/>
            <pc:sldMk cId="2466437400" sldId="279"/>
            <ac:grpSpMk id="9" creationId="{D5574CD4-8EE1-46DB-81B5-BADC6CB93534}"/>
          </ac:grpSpMkLst>
        </pc:grpChg>
        <pc:picChg chg="add mod modCrop">
          <ac:chgData name="Полина Чапланова" userId="cdf3411633022d27" providerId="LiveId" clId="{F250E1F2-CD66-49F1-BCF8-2BD455065B6E}" dt="2020-09-25T15:50:34.300" v="2307" actId="14100"/>
          <ac:picMkLst>
            <pc:docMk/>
            <pc:sldMk cId="2466437400" sldId="279"/>
            <ac:picMk id="4" creationId="{6311771C-5431-49B6-BEFC-B63A35EC3D64}"/>
          </ac:picMkLst>
        </pc:picChg>
        <pc:picChg chg="del">
          <ac:chgData name="Полина Чапланова" userId="cdf3411633022d27" providerId="LiveId" clId="{F250E1F2-CD66-49F1-BCF8-2BD455065B6E}" dt="2020-09-14T16:48:58.997" v="1269" actId="478"/>
          <ac:picMkLst>
            <pc:docMk/>
            <pc:sldMk cId="2466437400" sldId="279"/>
            <ac:picMk id="5" creationId="{2F8AB7BF-F3D9-4C0C-B3EA-37E6055098CF}"/>
          </ac:picMkLst>
        </pc:picChg>
        <pc:picChg chg="add del">
          <ac:chgData name="Полина Чапланова" userId="cdf3411633022d27" providerId="LiveId" clId="{F250E1F2-CD66-49F1-BCF8-2BD455065B6E}" dt="2020-09-14T17:01:41.907" v="1290" actId="478"/>
          <ac:picMkLst>
            <pc:docMk/>
            <pc:sldMk cId="2466437400" sldId="279"/>
            <ac:picMk id="6" creationId="{2FC8545C-9D33-4619-8DA0-ACE9242DC744}"/>
          </ac:picMkLst>
        </pc:picChg>
        <pc:picChg chg="del">
          <ac:chgData name="Полина Чапланова" userId="cdf3411633022d27" providerId="LiveId" clId="{F250E1F2-CD66-49F1-BCF8-2BD455065B6E}" dt="2020-09-14T16:49:00.823" v="1270" actId="478"/>
          <ac:picMkLst>
            <pc:docMk/>
            <pc:sldMk cId="2466437400" sldId="279"/>
            <ac:picMk id="9" creationId="{F2F9B866-40AD-4DFB-BAEA-FEA3242B16CA}"/>
          </ac:picMkLst>
        </pc:picChg>
        <pc:picChg chg="add del">
          <ac:chgData name="Полина Чапланова" userId="cdf3411633022d27" providerId="LiveId" clId="{F250E1F2-CD66-49F1-BCF8-2BD455065B6E}" dt="2020-09-14T17:01:44.719" v="1292" actId="478"/>
          <ac:picMkLst>
            <pc:docMk/>
            <pc:sldMk cId="2466437400" sldId="279"/>
            <ac:picMk id="10" creationId="{899FEF0E-7971-42D1-A02B-9DA509470741}"/>
          </ac:picMkLst>
        </pc:picChg>
        <pc:picChg chg="add mod">
          <ac:chgData name="Полина Чапланова" userId="cdf3411633022d27" providerId="LiveId" clId="{F250E1F2-CD66-49F1-BCF8-2BD455065B6E}" dt="2020-09-25T15:50:38.226" v="2308" actId="1076"/>
          <ac:picMkLst>
            <pc:docMk/>
            <pc:sldMk cId="2466437400" sldId="279"/>
            <ac:picMk id="12" creationId="{C9D96B1C-C562-41C2-B751-682ED2463D46}"/>
          </ac:picMkLst>
        </pc:picChg>
        <pc:picChg chg="mod">
          <ac:chgData name="Полина Чапланова" userId="cdf3411633022d27" providerId="LiveId" clId="{F250E1F2-CD66-49F1-BCF8-2BD455065B6E}" dt="2020-09-25T15:47:25.715" v="2283"/>
          <ac:picMkLst>
            <pc:docMk/>
            <pc:sldMk cId="2466437400" sldId="279"/>
            <ac:picMk id="13" creationId="{4CCE13F6-B078-4586-8BC1-017C51DBC19D}"/>
          </ac:picMkLst>
        </pc:picChg>
        <pc:picChg chg="mod">
          <ac:chgData name="Полина Чапланова" userId="cdf3411633022d27" providerId="LiveId" clId="{F250E1F2-CD66-49F1-BCF8-2BD455065B6E}" dt="2020-09-25T15:47:25.715" v="2283"/>
          <ac:picMkLst>
            <pc:docMk/>
            <pc:sldMk cId="2466437400" sldId="279"/>
            <ac:picMk id="14" creationId="{0F4E82B8-A106-4799-9E67-C04B94DEF0CF}"/>
          </ac:picMkLst>
        </pc:picChg>
        <pc:picChg chg="mod">
          <ac:chgData name="Полина Чапланова" userId="cdf3411633022d27" providerId="LiveId" clId="{F250E1F2-CD66-49F1-BCF8-2BD455065B6E}" dt="2020-09-25T15:47:25.715" v="2283"/>
          <ac:picMkLst>
            <pc:docMk/>
            <pc:sldMk cId="2466437400" sldId="279"/>
            <ac:picMk id="15" creationId="{DA340E86-B7B2-496F-BE67-8344C14FD9B3}"/>
          </ac:picMkLst>
        </pc:picChg>
        <pc:picChg chg="mod">
          <ac:chgData name="Полина Чапланова" userId="cdf3411633022d27" providerId="LiveId" clId="{F250E1F2-CD66-49F1-BCF8-2BD455065B6E}" dt="2020-09-25T15:47:25.715" v="2283"/>
          <ac:picMkLst>
            <pc:docMk/>
            <pc:sldMk cId="2466437400" sldId="279"/>
            <ac:picMk id="16" creationId="{7164E8C2-5DE4-4211-AAB1-07CEF89CE4D8}"/>
          </ac:picMkLst>
        </pc:picChg>
        <pc:picChg chg="del">
          <ac:chgData name="Полина Чапланова" userId="cdf3411633022d27" providerId="LiveId" clId="{F250E1F2-CD66-49F1-BCF8-2BD455065B6E}" dt="2020-09-25T15:47:24.231" v="2282" actId="478"/>
          <ac:picMkLst>
            <pc:docMk/>
            <pc:sldMk cId="2466437400" sldId="279"/>
            <ac:picMk id="18" creationId="{7E8BFEA7-7FDF-4BC0-9F09-20D5F43EE572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52:22.510" v="2328" actId="1076"/>
        <pc:sldMkLst>
          <pc:docMk/>
          <pc:sldMk cId="2623732715" sldId="280"/>
        </pc:sldMkLst>
        <pc:spChg chg="del mod">
          <ac:chgData name="Полина Чапланова" userId="cdf3411633022d27" providerId="LiveId" clId="{F250E1F2-CD66-49F1-BCF8-2BD455065B6E}" dt="2020-09-20T20:38:17.802" v="1371" actId="478"/>
          <ac:spMkLst>
            <pc:docMk/>
            <pc:sldMk cId="2623732715" sldId="280"/>
            <ac:spMk id="8" creationId="{DAD72717-2BD6-4305-88B0-0F94B7628BA4}"/>
          </ac:spMkLst>
        </pc:spChg>
        <pc:spChg chg="add mod">
          <ac:chgData name="Полина Чапланова" userId="cdf3411633022d27" providerId="LiveId" clId="{F250E1F2-CD66-49F1-BCF8-2BD455065B6E}" dt="2020-09-25T15:52:11.753" v="2325" actId="1076"/>
          <ac:spMkLst>
            <pc:docMk/>
            <pc:sldMk cId="2623732715" sldId="280"/>
            <ac:spMk id="12" creationId="{4C1B2303-38C3-47DA-AEAC-811B61556011}"/>
          </ac:spMkLst>
        </pc:spChg>
        <pc:spChg chg="add mod">
          <ac:chgData name="Полина Чапланова" userId="cdf3411633022d27" providerId="LiveId" clId="{F250E1F2-CD66-49F1-BCF8-2BD455065B6E}" dt="2020-09-25T15:52:22.510" v="2328" actId="1076"/>
          <ac:spMkLst>
            <pc:docMk/>
            <pc:sldMk cId="2623732715" sldId="280"/>
            <ac:spMk id="13" creationId="{9F868700-5CD7-4DBF-A2C5-FD1375EFD9B2}"/>
          </ac:spMkLst>
        </pc:spChg>
        <pc:spChg chg="mod">
          <ac:chgData name="Полина Чапланова" userId="cdf3411633022d27" providerId="LiveId" clId="{F250E1F2-CD66-49F1-BCF8-2BD455065B6E}" dt="2020-09-25T15:44:22.988" v="2239"/>
          <ac:spMkLst>
            <pc:docMk/>
            <pc:sldMk cId="2623732715" sldId="280"/>
            <ac:spMk id="14" creationId="{C169A71D-8A0D-46BD-8E26-B3E0D3DF8013}"/>
          </ac:spMkLst>
        </pc:spChg>
        <pc:spChg chg="mod">
          <ac:chgData name="Полина Чапланова" userId="cdf3411633022d27" providerId="LiveId" clId="{F250E1F2-CD66-49F1-BCF8-2BD455065B6E}" dt="2020-09-25T15:45:05.927" v="2244" actId="6549"/>
          <ac:spMkLst>
            <pc:docMk/>
            <pc:sldMk cId="2623732715" sldId="280"/>
            <ac:spMk id="15" creationId="{1918FF5B-4BB5-4726-80E2-43761FCA83FA}"/>
          </ac:spMkLst>
        </pc:spChg>
        <pc:spChg chg="mod">
          <ac:chgData name="Полина Чапланова" userId="cdf3411633022d27" providerId="LiveId" clId="{F250E1F2-CD66-49F1-BCF8-2BD455065B6E}" dt="2020-09-25T15:46:35.254" v="2262"/>
          <ac:spMkLst>
            <pc:docMk/>
            <pc:sldMk cId="2623732715" sldId="280"/>
            <ac:spMk id="22" creationId="{AFDF0AD0-6E9F-4300-8ED0-5C49A4A08D3D}"/>
          </ac:spMkLst>
        </pc:spChg>
        <pc:spChg chg="mod">
          <ac:chgData name="Полина Чапланова" userId="cdf3411633022d27" providerId="LiveId" clId="{F250E1F2-CD66-49F1-BCF8-2BD455065B6E}" dt="2020-09-24T19:47:15.011" v="1495" actId="14100"/>
          <ac:spMkLst>
            <pc:docMk/>
            <pc:sldMk cId="2623732715" sldId="280"/>
            <ac:spMk id="23" creationId="{455AE49B-6381-4B72-B019-FC3DC3906430}"/>
          </ac:spMkLst>
        </pc:spChg>
        <pc:spChg chg="mod">
          <ac:chgData name="Полина Чапланова" userId="cdf3411633022d27" providerId="LiveId" clId="{F250E1F2-CD66-49F1-BCF8-2BD455065B6E}" dt="2020-09-25T15:46:35.254" v="2262"/>
          <ac:spMkLst>
            <pc:docMk/>
            <pc:sldMk cId="2623732715" sldId="280"/>
            <ac:spMk id="24" creationId="{5530A34D-B6B7-4AE8-85DD-96B117DD70A3}"/>
          </ac:spMkLst>
        </pc:spChg>
        <pc:grpChg chg="add del mod">
          <ac:chgData name="Полина Чапланова" userId="cdf3411633022d27" providerId="LiveId" clId="{F250E1F2-CD66-49F1-BCF8-2BD455065B6E}" dt="2020-09-25T15:45:08.172" v="2245" actId="478"/>
          <ac:grpSpMkLst>
            <pc:docMk/>
            <pc:sldMk cId="2623732715" sldId="280"/>
            <ac:grpSpMk id="11" creationId="{667D0021-3D12-4C6F-BB0B-8A694B3B103F}"/>
          </ac:grpSpMkLst>
        </pc:grpChg>
        <pc:grpChg chg="add mod">
          <ac:chgData name="Полина Чапланова" userId="cdf3411633022d27" providerId="LiveId" clId="{F250E1F2-CD66-49F1-BCF8-2BD455065B6E}" dt="2020-09-25T15:46:35.254" v="2262"/>
          <ac:grpSpMkLst>
            <pc:docMk/>
            <pc:sldMk cId="2623732715" sldId="280"/>
            <ac:grpSpMk id="21" creationId="{BE4B1E45-A24F-4050-9A5A-9648593B754E}"/>
          </ac:grpSpMkLst>
        </pc:grpChg>
        <pc:picChg chg="add del mod">
          <ac:chgData name="Полина Чапланова" userId="cdf3411633022d27" providerId="LiveId" clId="{F250E1F2-CD66-49F1-BCF8-2BD455065B6E}" dt="2020-09-20T20:38:50.775" v="1381" actId="478"/>
          <ac:picMkLst>
            <pc:docMk/>
            <pc:sldMk cId="2623732715" sldId="280"/>
            <ac:picMk id="4" creationId="{30A947A2-2505-40CE-B1A4-911AB7B6518B}"/>
          </ac:picMkLst>
        </pc:picChg>
        <pc:picChg chg="add del mod">
          <ac:chgData name="Полина Чапланова" userId="cdf3411633022d27" providerId="LiveId" clId="{F250E1F2-CD66-49F1-BCF8-2BD455065B6E}" dt="2020-09-24T19:44:27.836" v="1472" actId="478"/>
          <ac:picMkLst>
            <pc:docMk/>
            <pc:sldMk cId="2623732715" sldId="280"/>
            <ac:picMk id="4" creationId="{D3D8630F-6E66-4D2F-9E5C-1CF621FC99A5}"/>
          </ac:picMkLst>
        </pc:picChg>
        <pc:picChg chg="add mod">
          <ac:chgData name="Полина Чапланова" userId="cdf3411633022d27" providerId="LiveId" clId="{F250E1F2-CD66-49F1-BCF8-2BD455065B6E}" dt="2020-09-25T15:52:14.259" v="2326" actId="1076"/>
          <ac:picMkLst>
            <pc:docMk/>
            <pc:sldMk cId="2623732715" sldId="280"/>
            <ac:picMk id="5" creationId="{BB5669D8-4F77-4280-899A-0F63D9CC1A4F}"/>
          </ac:picMkLst>
        </pc:picChg>
        <pc:picChg chg="add del mod">
          <ac:chgData name="Полина Чапланова" userId="cdf3411633022d27" providerId="LiveId" clId="{F250E1F2-CD66-49F1-BCF8-2BD455065B6E}" dt="2020-09-24T19:46:23.141" v="1477" actId="478"/>
          <ac:picMkLst>
            <pc:docMk/>
            <pc:sldMk cId="2623732715" sldId="280"/>
            <ac:picMk id="6" creationId="{6F19D2C5-01A2-48E9-B045-887A06BE79A8}"/>
          </ac:picMkLst>
        </pc:picChg>
        <pc:picChg chg="mod">
          <ac:chgData name="Полина Чапланова" userId="cdf3411633022d27" providerId="LiveId" clId="{F250E1F2-CD66-49F1-BCF8-2BD455065B6E}" dt="2020-09-24T19:26:55.020" v="1455" actId="1076"/>
          <ac:picMkLst>
            <pc:docMk/>
            <pc:sldMk cId="2623732715" sldId="280"/>
            <ac:picMk id="7" creationId="{22BB4ECA-DDB1-4415-894B-4FB7CC0137F0}"/>
          </ac:picMkLst>
        </pc:picChg>
        <pc:picChg chg="add mod">
          <ac:chgData name="Полина Чапланова" userId="cdf3411633022d27" providerId="LiveId" clId="{F250E1F2-CD66-49F1-BCF8-2BD455065B6E}" dt="2020-09-25T15:52:17.615" v="2327" actId="1076"/>
          <ac:picMkLst>
            <pc:docMk/>
            <pc:sldMk cId="2623732715" sldId="280"/>
            <ac:picMk id="8" creationId="{4B4B2553-A9F0-4910-8C1B-7C79F8A3DF42}"/>
          </ac:picMkLst>
        </pc:picChg>
        <pc:picChg chg="del">
          <ac:chgData name="Полина Чапланова" userId="cdf3411633022d27" providerId="LiveId" clId="{F250E1F2-CD66-49F1-BCF8-2BD455065B6E}" dt="2020-09-20T20:37:58.449" v="1365" actId="478"/>
          <ac:picMkLst>
            <pc:docMk/>
            <pc:sldMk cId="2623732715" sldId="280"/>
            <ac:picMk id="9" creationId="{395DED5F-97BB-4455-9ADD-2BF0AAF94081}"/>
          </ac:picMkLst>
        </pc:picChg>
        <pc:picChg chg="add del">
          <ac:chgData name="Полина Чапланова" userId="cdf3411633022d27" providerId="LiveId" clId="{F250E1F2-CD66-49F1-BCF8-2BD455065B6E}" dt="2020-09-24T19:49:32.331" v="1516" actId="478"/>
          <ac:picMkLst>
            <pc:docMk/>
            <pc:sldMk cId="2623732715" sldId="280"/>
            <ac:picMk id="9" creationId="{A4206F72-FC2D-4737-BCF2-43094DFBC894}"/>
          </ac:picMkLst>
        </pc:picChg>
        <pc:picChg chg="add del mod">
          <ac:chgData name="Полина Чапланова" userId="cdf3411633022d27" providerId="LiveId" clId="{F250E1F2-CD66-49F1-BCF8-2BD455065B6E}" dt="2020-09-24T19:30:44.070" v="1471" actId="478"/>
          <ac:picMkLst>
            <pc:docMk/>
            <pc:sldMk cId="2623732715" sldId="280"/>
            <ac:picMk id="10" creationId="{3445C3E6-6020-4A74-9F49-57D8D6689B6B}"/>
          </ac:picMkLst>
        </pc:picChg>
        <pc:picChg chg="add del mod">
          <ac:chgData name="Полина Чапланова" userId="cdf3411633022d27" providerId="LiveId" clId="{F250E1F2-CD66-49F1-BCF8-2BD455065B6E}" dt="2020-09-24T19:44:28.856" v="1473" actId="478"/>
          <ac:picMkLst>
            <pc:docMk/>
            <pc:sldMk cId="2623732715" sldId="280"/>
            <ac:picMk id="11" creationId="{BA252B54-6B84-4264-B8DF-6C1C86EFD3BA}"/>
          </ac:picMkLst>
        </pc:picChg>
        <pc:picChg chg="mod">
          <ac:chgData name="Полина Чапланова" userId="cdf3411633022d27" providerId="LiveId" clId="{F250E1F2-CD66-49F1-BCF8-2BD455065B6E}" dt="2020-09-25T15:44:22.988" v="2239"/>
          <ac:picMkLst>
            <pc:docMk/>
            <pc:sldMk cId="2623732715" sldId="280"/>
            <ac:picMk id="16" creationId="{8D33C2A7-6226-4F26-83E0-E0CBFCDA271C}"/>
          </ac:picMkLst>
        </pc:picChg>
        <pc:picChg chg="mod">
          <ac:chgData name="Полина Чапланова" userId="cdf3411633022d27" providerId="LiveId" clId="{F250E1F2-CD66-49F1-BCF8-2BD455065B6E}" dt="2020-09-25T15:44:22.988" v="2239"/>
          <ac:picMkLst>
            <pc:docMk/>
            <pc:sldMk cId="2623732715" sldId="280"/>
            <ac:picMk id="17" creationId="{ABAA53D5-302C-4A90-8C81-AF9099C02DDA}"/>
          </ac:picMkLst>
        </pc:picChg>
        <pc:picChg chg="del">
          <ac:chgData name="Полина Чапланова" userId="cdf3411633022d27" providerId="LiveId" clId="{F250E1F2-CD66-49F1-BCF8-2BD455065B6E}" dt="2020-09-25T15:44:21.853" v="2238" actId="478"/>
          <ac:picMkLst>
            <pc:docMk/>
            <pc:sldMk cId="2623732715" sldId="280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4:22.988" v="2239"/>
          <ac:picMkLst>
            <pc:docMk/>
            <pc:sldMk cId="2623732715" sldId="280"/>
            <ac:picMk id="19" creationId="{C2E1A9C2-6C64-4119-8CF6-0B842E43F3A5}"/>
          </ac:picMkLst>
        </pc:picChg>
        <pc:picChg chg="mod">
          <ac:chgData name="Полина Чапланова" userId="cdf3411633022d27" providerId="LiveId" clId="{F250E1F2-CD66-49F1-BCF8-2BD455065B6E}" dt="2020-09-25T15:44:22.988" v="2239"/>
          <ac:picMkLst>
            <pc:docMk/>
            <pc:sldMk cId="2623732715" sldId="280"/>
            <ac:picMk id="20" creationId="{E1042BB6-7867-473F-AD8F-A6EC8F368058}"/>
          </ac:picMkLst>
        </pc:picChg>
        <pc:picChg chg="mod">
          <ac:chgData name="Полина Чапланова" userId="cdf3411633022d27" providerId="LiveId" clId="{F250E1F2-CD66-49F1-BCF8-2BD455065B6E}" dt="2020-09-25T15:46:35.254" v="2262"/>
          <ac:picMkLst>
            <pc:docMk/>
            <pc:sldMk cId="2623732715" sldId="280"/>
            <ac:picMk id="25" creationId="{865223F4-D5E5-446C-B3FA-19649AF3835E}"/>
          </ac:picMkLst>
        </pc:picChg>
        <pc:picChg chg="mod">
          <ac:chgData name="Полина Чапланова" userId="cdf3411633022d27" providerId="LiveId" clId="{F250E1F2-CD66-49F1-BCF8-2BD455065B6E}" dt="2020-09-25T15:46:35.254" v="2262"/>
          <ac:picMkLst>
            <pc:docMk/>
            <pc:sldMk cId="2623732715" sldId="280"/>
            <ac:picMk id="26" creationId="{C6B059E1-29F8-4DF2-BF2E-4F3D9F5FDEA1}"/>
          </ac:picMkLst>
        </pc:picChg>
        <pc:picChg chg="mod">
          <ac:chgData name="Полина Чапланова" userId="cdf3411633022d27" providerId="LiveId" clId="{F250E1F2-CD66-49F1-BCF8-2BD455065B6E}" dt="2020-09-25T15:46:35.254" v="2262"/>
          <ac:picMkLst>
            <pc:docMk/>
            <pc:sldMk cId="2623732715" sldId="280"/>
            <ac:picMk id="27" creationId="{B1ED8BAB-649E-44B9-AD43-F77A2739B7AB}"/>
          </ac:picMkLst>
        </pc:picChg>
        <pc:picChg chg="mod">
          <ac:chgData name="Полина Чапланова" userId="cdf3411633022d27" providerId="LiveId" clId="{F250E1F2-CD66-49F1-BCF8-2BD455065B6E}" dt="2020-09-25T15:46:35.254" v="2262"/>
          <ac:picMkLst>
            <pc:docMk/>
            <pc:sldMk cId="2623732715" sldId="280"/>
            <ac:picMk id="28" creationId="{673D16B9-7396-4C77-9ED2-55E4425FA4B7}"/>
          </ac:picMkLst>
        </pc:picChg>
      </pc:sldChg>
      <pc:sldChg chg="addSp delSp modSp add mod">
        <pc:chgData name="Полина Чапланова" userId="cdf3411633022d27" providerId="LiveId" clId="{F250E1F2-CD66-49F1-BCF8-2BD455065B6E}" dt="2020-09-25T15:46:41.255" v="2265"/>
        <pc:sldMkLst>
          <pc:docMk/>
          <pc:sldMk cId="515066396" sldId="281"/>
        </pc:sldMkLst>
        <pc:spChg chg="mod">
          <ac:chgData name="Полина Чапланова" userId="cdf3411633022d27" providerId="LiveId" clId="{F250E1F2-CD66-49F1-BCF8-2BD455065B6E}" dt="2020-09-25T15:46:41.255" v="2265"/>
          <ac:spMkLst>
            <pc:docMk/>
            <pc:sldMk cId="515066396" sldId="281"/>
            <ac:spMk id="14" creationId="{D18D93DD-AB34-4223-A456-C23E8AE8690D}"/>
          </ac:spMkLst>
        </pc:spChg>
        <pc:spChg chg="mod">
          <ac:chgData name="Полина Чапланова" userId="cdf3411633022d27" providerId="LiveId" clId="{F250E1F2-CD66-49F1-BCF8-2BD455065B6E}" dt="2020-09-25T15:46:41.255" v="2265"/>
          <ac:spMkLst>
            <pc:docMk/>
            <pc:sldMk cId="515066396" sldId="281"/>
            <ac:spMk id="15" creationId="{583A35DE-E9A6-47B0-A6BB-61BE53F43988}"/>
          </ac:spMkLst>
        </pc:spChg>
        <pc:grpChg chg="add mod">
          <ac:chgData name="Полина Чапланова" userId="cdf3411633022d27" providerId="LiveId" clId="{F250E1F2-CD66-49F1-BCF8-2BD455065B6E}" dt="2020-09-25T15:46:41.255" v="2265"/>
          <ac:grpSpMkLst>
            <pc:docMk/>
            <pc:sldMk cId="515066396" sldId="281"/>
            <ac:grpSpMk id="13" creationId="{F55EC623-B5EA-413C-833A-F9623B60FF38}"/>
          </ac:grpSpMkLst>
        </pc:grpChg>
        <pc:picChg chg="del">
          <ac:chgData name="Полина Чапланова" userId="cdf3411633022d27" providerId="LiveId" clId="{F250E1F2-CD66-49F1-BCF8-2BD455065B6E}" dt="2020-09-24T19:30:21.966" v="1466" actId="478"/>
          <ac:picMkLst>
            <pc:docMk/>
            <pc:sldMk cId="515066396" sldId="281"/>
            <ac:picMk id="4" creationId="{D3D8630F-6E66-4D2F-9E5C-1CF621FC99A5}"/>
          </ac:picMkLst>
        </pc:picChg>
        <pc:picChg chg="del">
          <ac:chgData name="Полина Чапланова" userId="cdf3411633022d27" providerId="LiveId" clId="{F250E1F2-CD66-49F1-BCF8-2BD455065B6E}" dt="2020-09-24T19:30:37.045" v="1470" actId="478"/>
          <ac:picMkLst>
            <pc:docMk/>
            <pc:sldMk cId="515066396" sldId="281"/>
            <ac:picMk id="5" creationId="{BB5669D8-4F77-4280-899A-0F63D9CC1A4F}"/>
          </ac:picMkLst>
        </pc:picChg>
        <pc:picChg chg="add mod">
          <ac:chgData name="Полина Чапланова" userId="cdf3411633022d27" providerId="LiveId" clId="{F250E1F2-CD66-49F1-BCF8-2BD455065B6E}" dt="2020-09-24T19:57:16.841" v="1603" actId="1076"/>
          <ac:picMkLst>
            <pc:docMk/>
            <pc:sldMk cId="515066396" sldId="281"/>
            <ac:picMk id="6" creationId="{6E14492F-84B3-43D5-8A82-0D7D55905E6C}"/>
          </ac:picMkLst>
        </pc:picChg>
        <pc:picChg chg="add del mod">
          <ac:chgData name="Полина Чапланова" userId="cdf3411633022d27" providerId="LiveId" clId="{F250E1F2-CD66-49F1-BCF8-2BD455065B6E}" dt="2020-09-24T20:02:29.795" v="1607" actId="478"/>
          <ac:picMkLst>
            <pc:docMk/>
            <pc:sldMk cId="515066396" sldId="281"/>
            <ac:picMk id="10" creationId="{3445C3E6-6020-4A74-9F49-57D8D6689B6B}"/>
          </ac:picMkLst>
        </pc:picChg>
        <pc:picChg chg="mod">
          <ac:chgData name="Полина Чапланова" userId="cdf3411633022d27" providerId="LiveId" clId="{F250E1F2-CD66-49F1-BCF8-2BD455065B6E}" dt="2020-09-24T19:57:14.399" v="1602" actId="1076"/>
          <ac:picMkLst>
            <pc:docMk/>
            <pc:sldMk cId="515066396" sldId="281"/>
            <ac:picMk id="11" creationId="{BA252B54-6B84-4264-B8DF-6C1C86EFD3BA}"/>
          </ac:picMkLst>
        </pc:picChg>
        <pc:picChg chg="mod">
          <ac:chgData name="Полина Чапланова" userId="cdf3411633022d27" providerId="LiveId" clId="{F250E1F2-CD66-49F1-BCF8-2BD455065B6E}" dt="2020-09-25T15:46:41.255" v="2265"/>
          <ac:picMkLst>
            <pc:docMk/>
            <pc:sldMk cId="515066396" sldId="281"/>
            <ac:picMk id="16" creationId="{D919AEF7-BA41-4629-83BD-C8608E02901B}"/>
          </ac:picMkLst>
        </pc:picChg>
        <pc:picChg chg="mod">
          <ac:chgData name="Полина Чапланова" userId="cdf3411633022d27" providerId="LiveId" clId="{F250E1F2-CD66-49F1-BCF8-2BD455065B6E}" dt="2020-09-25T15:46:41.255" v="2265"/>
          <ac:picMkLst>
            <pc:docMk/>
            <pc:sldMk cId="515066396" sldId="281"/>
            <ac:picMk id="17" creationId="{389A5D7D-FE1E-4B05-AA0C-2957575DD746}"/>
          </ac:picMkLst>
        </pc:picChg>
        <pc:picChg chg="del">
          <ac:chgData name="Полина Чапланова" userId="cdf3411633022d27" providerId="LiveId" clId="{F250E1F2-CD66-49F1-BCF8-2BD455065B6E}" dt="2020-09-25T15:46:40.147" v="2264" actId="478"/>
          <ac:picMkLst>
            <pc:docMk/>
            <pc:sldMk cId="515066396" sldId="281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6:41.255" v="2265"/>
          <ac:picMkLst>
            <pc:docMk/>
            <pc:sldMk cId="515066396" sldId="281"/>
            <ac:picMk id="19" creationId="{D7615FAC-1962-4CA7-B6F8-C9A433BFA817}"/>
          </ac:picMkLst>
        </pc:picChg>
        <pc:picChg chg="mod">
          <ac:chgData name="Полина Чапланова" userId="cdf3411633022d27" providerId="LiveId" clId="{F250E1F2-CD66-49F1-BCF8-2BD455065B6E}" dt="2020-09-25T15:46:41.255" v="2265"/>
          <ac:picMkLst>
            <pc:docMk/>
            <pc:sldMk cId="515066396" sldId="281"/>
            <ac:picMk id="20" creationId="{159A0CA3-123E-4662-B291-B94021862EEC}"/>
          </ac:picMkLst>
        </pc:picChg>
      </pc:sldChg>
      <pc:sldChg chg="add del">
        <pc:chgData name="Полина Чапланова" userId="cdf3411633022d27" providerId="LiveId" clId="{F250E1F2-CD66-49F1-BCF8-2BD455065B6E}" dt="2020-09-24T19:50:06.971" v="1551" actId="2696"/>
        <pc:sldMkLst>
          <pc:docMk/>
          <pc:sldMk cId="1500003755" sldId="282"/>
        </pc:sldMkLst>
      </pc:sldChg>
      <pc:sldChg chg="addSp delSp modSp add mod">
        <pc:chgData name="Полина Чапланова" userId="cdf3411633022d27" providerId="LiveId" clId="{F250E1F2-CD66-49F1-BCF8-2BD455065B6E}" dt="2020-09-25T15:52:43.675" v="2334" actId="1076"/>
        <pc:sldMkLst>
          <pc:docMk/>
          <pc:sldMk cId="3954614513" sldId="282"/>
        </pc:sldMkLst>
        <pc:spChg chg="mod">
          <ac:chgData name="Полина Чапланова" userId="cdf3411633022d27" providerId="LiveId" clId="{F250E1F2-CD66-49F1-BCF8-2BD455065B6E}" dt="2020-09-25T15:52:43.675" v="2334" actId="1076"/>
          <ac:spMkLst>
            <pc:docMk/>
            <pc:sldMk cId="3954614513" sldId="282"/>
            <ac:spMk id="12" creationId="{4C1B2303-38C3-47DA-AEAC-811B61556011}"/>
          </ac:spMkLst>
        </pc:spChg>
        <pc:spChg chg="mod">
          <ac:chgData name="Полина Чапланова" userId="cdf3411633022d27" providerId="LiveId" clId="{F250E1F2-CD66-49F1-BCF8-2BD455065B6E}" dt="2020-09-25T15:52:38.228" v="2333" actId="1076"/>
          <ac:spMkLst>
            <pc:docMk/>
            <pc:sldMk cId="3954614513" sldId="282"/>
            <ac:spMk id="13" creationId="{9F868700-5CD7-4DBF-A2C5-FD1375EFD9B2}"/>
          </ac:spMkLst>
        </pc:spChg>
        <pc:spChg chg="mod">
          <ac:chgData name="Полина Чапланова" userId="cdf3411633022d27" providerId="LiveId" clId="{F250E1F2-CD66-49F1-BCF8-2BD455065B6E}" dt="2020-09-25T15:44:51.719" v="2241"/>
          <ac:spMkLst>
            <pc:docMk/>
            <pc:sldMk cId="3954614513" sldId="282"/>
            <ac:spMk id="15" creationId="{13124CB3-C067-41A5-BAAC-31F0AE955338}"/>
          </ac:spMkLst>
        </pc:spChg>
        <pc:spChg chg="mod">
          <ac:chgData name="Полина Чапланова" userId="cdf3411633022d27" providerId="LiveId" clId="{F250E1F2-CD66-49F1-BCF8-2BD455065B6E}" dt="2020-09-25T15:45:00.546" v="2242" actId="6549"/>
          <ac:spMkLst>
            <pc:docMk/>
            <pc:sldMk cId="3954614513" sldId="282"/>
            <ac:spMk id="16" creationId="{CAE52225-255B-43F1-9D01-514B1CC038E9}"/>
          </ac:spMkLst>
        </pc:spChg>
        <pc:spChg chg="mod">
          <ac:chgData name="Полина Чапланова" userId="cdf3411633022d27" providerId="LiveId" clId="{F250E1F2-CD66-49F1-BCF8-2BD455065B6E}" dt="2020-09-24T19:51:06.917" v="1582" actId="14100"/>
          <ac:spMkLst>
            <pc:docMk/>
            <pc:sldMk cId="3954614513" sldId="282"/>
            <ac:spMk id="23" creationId="{455AE49B-6381-4B72-B019-FC3DC3906430}"/>
          </ac:spMkLst>
        </pc:spChg>
        <pc:spChg chg="mod">
          <ac:chgData name="Полина Чапланова" userId="cdf3411633022d27" providerId="LiveId" clId="{F250E1F2-CD66-49F1-BCF8-2BD455065B6E}" dt="2020-09-25T15:46:37.388" v="2263"/>
          <ac:spMkLst>
            <pc:docMk/>
            <pc:sldMk cId="3954614513" sldId="282"/>
            <ac:spMk id="24" creationId="{E9EC9136-01D8-4E7E-B351-77AC5D116FCF}"/>
          </ac:spMkLst>
        </pc:spChg>
        <pc:spChg chg="mod">
          <ac:chgData name="Полина Чапланова" userId="cdf3411633022d27" providerId="LiveId" clId="{F250E1F2-CD66-49F1-BCF8-2BD455065B6E}" dt="2020-09-25T15:46:37.388" v="2263"/>
          <ac:spMkLst>
            <pc:docMk/>
            <pc:sldMk cId="3954614513" sldId="282"/>
            <ac:spMk id="25" creationId="{71A18BDA-EDC6-42E6-A43B-8F4286A1D922}"/>
          </ac:spMkLst>
        </pc:spChg>
        <pc:grpChg chg="add del mod">
          <ac:chgData name="Полина Чапланова" userId="cdf3411633022d27" providerId="LiveId" clId="{F250E1F2-CD66-49F1-BCF8-2BD455065B6E}" dt="2020-09-25T15:45:03.030" v="2243" actId="478"/>
          <ac:grpSpMkLst>
            <pc:docMk/>
            <pc:sldMk cId="3954614513" sldId="282"/>
            <ac:grpSpMk id="14" creationId="{852D7C6C-24DB-4866-AD94-85E44D5201A5}"/>
          </ac:grpSpMkLst>
        </pc:grpChg>
        <pc:grpChg chg="add mod">
          <ac:chgData name="Полина Чапланова" userId="cdf3411633022d27" providerId="LiveId" clId="{F250E1F2-CD66-49F1-BCF8-2BD455065B6E}" dt="2020-09-25T15:46:37.388" v="2263"/>
          <ac:grpSpMkLst>
            <pc:docMk/>
            <pc:sldMk cId="3954614513" sldId="282"/>
            <ac:grpSpMk id="22" creationId="{5B061C02-738E-43EE-93DE-36DD1CFFB166}"/>
          </ac:grpSpMkLst>
        </pc:grpChg>
        <pc:graphicFrameChg chg="add mod">
          <ac:chgData name="Полина Чапланова" userId="cdf3411633022d27" providerId="LiveId" clId="{F250E1F2-CD66-49F1-BCF8-2BD455065B6E}" dt="2020-09-25T15:52:29.542" v="2330" actId="1076"/>
          <ac:graphicFrameMkLst>
            <pc:docMk/>
            <pc:sldMk cId="3954614513" sldId="282"/>
            <ac:graphicFrameMk id="6" creationId="{FEDD4ADC-D755-4B41-B31E-F232E77D8453}"/>
          </ac:graphicFrameMkLst>
        </pc:graphicFrameChg>
        <pc:picChg chg="add mod">
          <ac:chgData name="Полина Чапланова" userId="cdf3411633022d27" providerId="LiveId" clId="{F250E1F2-CD66-49F1-BCF8-2BD455065B6E}" dt="2020-09-25T15:52:35.968" v="2332" actId="1076"/>
          <ac:picMkLst>
            <pc:docMk/>
            <pc:sldMk cId="3954614513" sldId="282"/>
            <ac:picMk id="4" creationId="{FD11D33F-77FA-44FD-BC1F-685B4A78D123}"/>
          </ac:picMkLst>
        </pc:picChg>
        <pc:picChg chg="del">
          <ac:chgData name="Полина Чапланова" userId="cdf3411633022d27" providerId="LiveId" clId="{F250E1F2-CD66-49F1-BCF8-2BD455065B6E}" dt="2020-09-24T19:50:13.692" v="1553" actId="478"/>
          <ac:picMkLst>
            <pc:docMk/>
            <pc:sldMk cId="3954614513" sldId="282"/>
            <ac:picMk id="5" creationId="{BB5669D8-4F77-4280-899A-0F63D9CC1A4F}"/>
          </ac:picMkLst>
        </pc:picChg>
        <pc:picChg chg="del">
          <ac:chgData name="Полина Чапланова" userId="cdf3411633022d27" providerId="LiveId" clId="{F250E1F2-CD66-49F1-BCF8-2BD455065B6E}" dt="2020-09-24T19:50:53.594" v="1578" actId="478"/>
          <ac:picMkLst>
            <pc:docMk/>
            <pc:sldMk cId="3954614513" sldId="282"/>
            <ac:picMk id="8" creationId="{4B4B2553-A9F0-4910-8C1B-7C79F8A3DF42}"/>
          </ac:picMkLst>
        </pc:picChg>
        <pc:picChg chg="add mod">
          <ac:chgData name="Полина Чапланова" userId="cdf3411633022d27" providerId="LiveId" clId="{F250E1F2-CD66-49F1-BCF8-2BD455065B6E}" dt="2020-09-24T19:55:55.497" v="1594" actId="1076"/>
          <ac:picMkLst>
            <pc:docMk/>
            <pc:sldMk cId="3954614513" sldId="282"/>
            <ac:picMk id="9" creationId="{2559DBD0-F016-4E1F-8F40-307DCCDA8501}"/>
          </ac:picMkLst>
        </pc:picChg>
        <pc:picChg chg="mod">
          <ac:chgData name="Полина Чапланова" userId="cdf3411633022d27" providerId="LiveId" clId="{F250E1F2-CD66-49F1-BCF8-2BD455065B6E}" dt="2020-09-25T15:44:51.719" v="2241"/>
          <ac:picMkLst>
            <pc:docMk/>
            <pc:sldMk cId="3954614513" sldId="282"/>
            <ac:picMk id="17" creationId="{55DE8371-5D36-4F3C-9908-D750F2A86787}"/>
          </ac:picMkLst>
        </pc:picChg>
        <pc:picChg chg="del">
          <ac:chgData name="Полина Чапланова" userId="cdf3411633022d27" providerId="LiveId" clId="{F250E1F2-CD66-49F1-BCF8-2BD455065B6E}" dt="2020-09-25T15:44:50.524" v="2240" actId="478"/>
          <ac:picMkLst>
            <pc:docMk/>
            <pc:sldMk cId="3954614513" sldId="282"/>
            <ac:picMk id="18" creationId="{7E8BFEA7-7FDF-4BC0-9F09-20D5F43EE572}"/>
          </ac:picMkLst>
        </pc:picChg>
        <pc:picChg chg="mod">
          <ac:chgData name="Полина Чапланова" userId="cdf3411633022d27" providerId="LiveId" clId="{F250E1F2-CD66-49F1-BCF8-2BD455065B6E}" dt="2020-09-25T15:44:51.719" v="2241"/>
          <ac:picMkLst>
            <pc:docMk/>
            <pc:sldMk cId="3954614513" sldId="282"/>
            <ac:picMk id="19" creationId="{CD4B6677-DAAF-4CFC-8CE6-97C01C41B963}"/>
          </ac:picMkLst>
        </pc:picChg>
        <pc:picChg chg="mod">
          <ac:chgData name="Полина Чапланова" userId="cdf3411633022d27" providerId="LiveId" clId="{F250E1F2-CD66-49F1-BCF8-2BD455065B6E}" dt="2020-09-25T15:44:51.719" v="2241"/>
          <ac:picMkLst>
            <pc:docMk/>
            <pc:sldMk cId="3954614513" sldId="282"/>
            <ac:picMk id="20" creationId="{F5E3EE10-9328-4DFD-9D1A-47007B122248}"/>
          </ac:picMkLst>
        </pc:picChg>
        <pc:picChg chg="mod">
          <ac:chgData name="Полина Чапланова" userId="cdf3411633022d27" providerId="LiveId" clId="{F250E1F2-CD66-49F1-BCF8-2BD455065B6E}" dt="2020-09-25T15:44:51.719" v="2241"/>
          <ac:picMkLst>
            <pc:docMk/>
            <pc:sldMk cId="3954614513" sldId="282"/>
            <ac:picMk id="21" creationId="{E09B83C7-F832-4EF5-A01F-122057942A8F}"/>
          </ac:picMkLst>
        </pc:picChg>
        <pc:picChg chg="mod">
          <ac:chgData name="Полина Чапланова" userId="cdf3411633022d27" providerId="LiveId" clId="{F250E1F2-CD66-49F1-BCF8-2BD455065B6E}" dt="2020-09-25T15:46:37.388" v="2263"/>
          <ac:picMkLst>
            <pc:docMk/>
            <pc:sldMk cId="3954614513" sldId="282"/>
            <ac:picMk id="26" creationId="{1DEDE925-6996-4CED-87CD-9EFE184E053B}"/>
          </ac:picMkLst>
        </pc:picChg>
        <pc:picChg chg="mod">
          <ac:chgData name="Полина Чапланова" userId="cdf3411633022d27" providerId="LiveId" clId="{F250E1F2-CD66-49F1-BCF8-2BD455065B6E}" dt="2020-09-25T15:46:37.388" v="2263"/>
          <ac:picMkLst>
            <pc:docMk/>
            <pc:sldMk cId="3954614513" sldId="282"/>
            <ac:picMk id="27" creationId="{07EC03B8-7E4F-4B7B-B083-20BD98B303BD}"/>
          </ac:picMkLst>
        </pc:picChg>
        <pc:picChg chg="mod">
          <ac:chgData name="Полина Чапланова" userId="cdf3411633022d27" providerId="LiveId" clId="{F250E1F2-CD66-49F1-BCF8-2BD455065B6E}" dt="2020-09-25T15:46:37.388" v="2263"/>
          <ac:picMkLst>
            <pc:docMk/>
            <pc:sldMk cId="3954614513" sldId="282"/>
            <ac:picMk id="28" creationId="{C5D7C62A-B68F-4D53-813F-C15CCE0637CC}"/>
          </ac:picMkLst>
        </pc:picChg>
        <pc:picChg chg="mod">
          <ac:chgData name="Полина Чапланова" userId="cdf3411633022d27" providerId="LiveId" clId="{F250E1F2-CD66-49F1-BCF8-2BD455065B6E}" dt="2020-09-25T15:46:37.388" v="2263"/>
          <ac:picMkLst>
            <pc:docMk/>
            <pc:sldMk cId="3954614513" sldId="282"/>
            <ac:picMk id="29" creationId="{5AF1778E-06F6-4A36-A61F-8E9A69B9B32E}"/>
          </ac:picMkLst>
        </pc:picChg>
      </pc:sldChg>
      <pc:sldChg chg="new del">
        <pc:chgData name="Полина Чапланова" userId="cdf3411633022d27" providerId="LiveId" clId="{F250E1F2-CD66-49F1-BCF8-2BD455065B6E}" dt="2020-09-25T15:40:26.392" v="2187" actId="680"/>
        <pc:sldMkLst>
          <pc:docMk/>
          <pc:sldMk cId="3281401643" sldId="283"/>
        </pc:sldMkLst>
      </pc:sldChg>
    </pc:docChg>
  </pc:docChgLst>
  <pc:docChgLst>
    <pc:chgData name="Полина Чапланова" userId="cdf3411633022d27" providerId="LiveId" clId="{D2E2351E-C829-473F-84D7-0EE28DBAC207}"/>
    <pc:docChg chg="modSld">
      <pc:chgData name="Полина Чапланова" userId="cdf3411633022d27" providerId="LiveId" clId="{D2E2351E-C829-473F-84D7-0EE28DBAC207}" dt="2020-09-25T19:32:53.765" v="148" actId="14100"/>
      <pc:docMkLst>
        <pc:docMk/>
      </pc:docMkLst>
      <pc:sldChg chg="modSp mod">
        <pc:chgData name="Полина Чапланова" userId="cdf3411633022d27" providerId="LiveId" clId="{D2E2351E-C829-473F-84D7-0EE28DBAC207}" dt="2020-09-25T19:25:00.336" v="136" actId="14100"/>
        <pc:sldMkLst>
          <pc:docMk/>
          <pc:sldMk cId="949755575" sldId="259"/>
        </pc:sldMkLst>
        <pc:spChg chg="mod">
          <ac:chgData name="Полина Чапланова" userId="cdf3411633022d27" providerId="LiveId" clId="{D2E2351E-C829-473F-84D7-0EE28DBAC207}" dt="2020-09-25T19:25:00.336" v="136" actId="14100"/>
          <ac:spMkLst>
            <pc:docMk/>
            <pc:sldMk cId="949755575" sldId="259"/>
            <ac:spMk id="8" creationId="{DAD72717-2BD6-4305-88B0-0F94B7628BA4}"/>
          </ac:spMkLst>
        </pc:spChg>
        <pc:picChg chg="mod">
          <ac:chgData name="Полина Чапланова" userId="cdf3411633022d27" providerId="LiveId" clId="{D2E2351E-C829-473F-84D7-0EE28DBAC207}" dt="2020-09-25T19:21:20.159" v="3" actId="14100"/>
          <ac:picMkLst>
            <pc:docMk/>
            <pc:sldMk cId="949755575" sldId="259"/>
            <ac:picMk id="9" creationId="{395DED5F-97BB-4455-9ADD-2BF0AAF94081}"/>
          </ac:picMkLst>
        </pc:picChg>
      </pc:sldChg>
      <pc:sldChg chg="modSp mod">
        <pc:chgData name="Полина Чапланова" userId="cdf3411633022d27" providerId="LiveId" clId="{D2E2351E-C829-473F-84D7-0EE28DBAC207}" dt="2020-09-25T19:32:53.765" v="148" actId="14100"/>
        <pc:sldMkLst>
          <pc:docMk/>
          <pc:sldMk cId="276478274" sldId="265"/>
        </pc:sldMkLst>
        <pc:spChg chg="mod">
          <ac:chgData name="Полина Чапланова" userId="cdf3411633022d27" providerId="LiveId" clId="{D2E2351E-C829-473F-84D7-0EE28DBAC207}" dt="2020-09-25T19:32:53.765" v="148" actId="14100"/>
          <ac:spMkLst>
            <pc:docMk/>
            <pc:sldMk cId="276478274" sldId="265"/>
            <ac:spMk id="3" creationId="{514F20B9-4E9F-43FA-862E-B555226F7103}"/>
          </ac:spMkLst>
        </pc:spChg>
        <pc:spChg chg="mod">
          <ac:chgData name="Полина Чапланова" userId="cdf3411633022d27" providerId="LiveId" clId="{D2E2351E-C829-473F-84D7-0EE28DBAC207}" dt="2020-09-25T19:23:50.813" v="132" actId="14100"/>
          <ac:spMkLst>
            <pc:docMk/>
            <pc:sldMk cId="276478274" sldId="265"/>
            <ac:spMk id="4" creationId="{B2D620FA-7443-4618-AA91-0BD81790857B}"/>
          </ac:spMkLst>
        </pc:spChg>
        <pc:spChg chg="mod">
          <ac:chgData name="Полина Чапланова" userId="cdf3411633022d27" providerId="LiveId" clId="{D2E2351E-C829-473F-84D7-0EE28DBAC207}" dt="2020-09-25T19:30:27.992" v="144" actId="1076"/>
          <ac:spMkLst>
            <pc:docMk/>
            <pc:sldMk cId="276478274" sldId="265"/>
            <ac:spMk id="5" creationId="{31713E65-38D8-4EE8-B093-80A8ACB2F5FD}"/>
          </ac:spMkLst>
        </pc:spChg>
        <pc:spChg chg="mod">
          <ac:chgData name="Полина Чапланова" userId="cdf3411633022d27" providerId="LiveId" clId="{D2E2351E-C829-473F-84D7-0EE28DBAC207}" dt="2020-09-25T19:30:31.365" v="145" actId="1076"/>
          <ac:spMkLst>
            <pc:docMk/>
            <pc:sldMk cId="276478274" sldId="265"/>
            <ac:spMk id="6" creationId="{7881F8D0-CE01-41C3-AFA9-5F668D36600C}"/>
          </ac:spMkLst>
        </pc:spChg>
        <pc:spChg chg="mod">
          <ac:chgData name="Полина Чапланова" userId="cdf3411633022d27" providerId="LiveId" clId="{D2E2351E-C829-473F-84D7-0EE28DBAC207}" dt="2020-09-25T19:30:25.361" v="143" actId="1076"/>
          <ac:spMkLst>
            <pc:docMk/>
            <pc:sldMk cId="276478274" sldId="265"/>
            <ac:spMk id="24" creationId="{F2402498-85E5-435C-BDEC-7D18C7244943}"/>
          </ac:spMkLst>
        </pc:spChg>
      </pc:sldChg>
      <pc:sldChg chg="modSp mod">
        <pc:chgData name="Полина Чапланова" userId="cdf3411633022d27" providerId="LiveId" clId="{D2E2351E-C829-473F-84D7-0EE28DBAC207}" dt="2020-09-25T19:32:34.609" v="147" actId="1076"/>
        <pc:sldMkLst>
          <pc:docMk/>
          <pc:sldMk cId="3205834045" sldId="275"/>
        </pc:sldMkLst>
        <pc:spChg chg="mod">
          <ac:chgData name="Полина Чапланова" userId="cdf3411633022d27" providerId="LiveId" clId="{D2E2351E-C829-473F-84D7-0EE28DBAC207}" dt="2020-09-25T19:32:34.609" v="147" actId="1076"/>
          <ac:spMkLst>
            <pc:docMk/>
            <pc:sldMk cId="3205834045" sldId="275"/>
            <ac:spMk id="3" creationId="{514F20B9-4E9F-43FA-862E-B555226F7103}"/>
          </ac:spMkLst>
        </pc:spChg>
      </pc:sldChg>
      <pc:sldChg chg="modSp mod">
        <pc:chgData name="Полина Чапланова" userId="cdf3411633022d27" providerId="LiveId" clId="{D2E2351E-C829-473F-84D7-0EE28DBAC207}" dt="2020-09-25T19:10:44.762" v="1" actId="20577"/>
        <pc:sldMkLst>
          <pc:docMk/>
          <pc:sldMk cId="2415745624" sldId="276"/>
        </pc:sldMkLst>
        <pc:spChg chg="mod">
          <ac:chgData name="Полина Чапланова" userId="cdf3411633022d27" providerId="LiveId" clId="{D2E2351E-C829-473F-84D7-0EE28DBAC207}" dt="2020-09-25T19:10:44.762" v="1" actId="20577"/>
          <ac:spMkLst>
            <pc:docMk/>
            <pc:sldMk cId="2415745624" sldId="276"/>
            <ac:spMk id="4" creationId="{B2D620FA-7443-4618-AA91-0BD81790857B}"/>
          </ac:spMkLst>
        </pc:spChg>
      </pc:sldChg>
      <pc:sldChg chg="modSp mod">
        <pc:chgData name="Полина Чапланова" userId="cdf3411633022d27" providerId="LiveId" clId="{D2E2351E-C829-473F-84D7-0EE28DBAC207}" dt="2020-09-25T19:26:34.666" v="137" actId="1076"/>
        <pc:sldMkLst>
          <pc:docMk/>
          <pc:sldMk cId="537401291" sldId="277"/>
        </pc:sldMkLst>
        <pc:picChg chg="mod">
          <ac:chgData name="Полина Чапланова" userId="cdf3411633022d27" providerId="LiveId" clId="{D2E2351E-C829-473F-84D7-0EE28DBAC207}" dt="2020-09-25T19:26:34.666" v="137" actId="1076"/>
          <ac:picMkLst>
            <pc:docMk/>
            <pc:sldMk cId="537401291" sldId="277"/>
            <ac:picMk id="19" creationId="{D5FB0324-1638-43F1-A4FC-CE05D27A483F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1T23:24:04.328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1T23:23:23.705" idx="3">
    <p:pos x="10" y="10"/>
    <p:text>добавить листы с ведомостью</p:text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4.JP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29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0.JP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8.jp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04926" y="2827680"/>
            <a:ext cx="10315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Рабочие чертежи. Распространенные ошибки.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7"/>
            <a:ext cx="4837027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620" y="2684840"/>
            <a:ext cx="6003362" cy="178134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Лишние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рабочей документации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63536" y="1684705"/>
            <a:ext cx="288066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270786F-083C-4DBA-8128-7DFCF96512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5" t="599" r="12516" b="-599"/>
          <a:stretch/>
        </p:blipFill>
        <p:spPr>
          <a:xfrm>
            <a:off x="7423092" y="1189821"/>
            <a:ext cx="4256809" cy="4395730"/>
          </a:xfrm>
          <a:prstGeom prst="rect">
            <a:avLst/>
          </a:prstGeom>
        </p:spPr>
      </p:pic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F2402498-85E5-435C-BDEC-7D18C7244943}"/>
              </a:ext>
            </a:extLst>
          </p:cNvPr>
          <p:cNvSpPr/>
          <p:nvPr/>
        </p:nvSpPr>
        <p:spPr>
          <a:xfrm>
            <a:off x="1048994" y="2773409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1713E65-38D8-4EE8-B093-80A8ACB2F5FD}"/>
              </a:ext>
            </a:extLst>
          </p:cNvPr>
          <p:cNvSpPr/>
          <p:nvPr/>
        </p:nvSpPr>
        <p:spPr>
          <a:xfrm>
            <a:off x="1047060" y="3463817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7881F8D0-CE01-41C3-AFA9-5F668D36600C}"/>
              </a:ext>
            </a:extLst>
          </p:cNvPr>
          <p:cNvSpPr/>
          <p:nvPr/>
        </p:nvSpPr>
        <p:spPr>
          <a:xfrm>
            <a:off x="1057619" y="4154225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8659" y="370075"/>
            <a:ext cx="605955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9053" y="665662"/>
            <a:ext cx="6258771" cy="578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осей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условных обозначений. Лишние условные обозначения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из чего предполагаются стены, нет толщины стен на плане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указаны толщины отделочных материалов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Отсутствуют привязки или они дублируются. Отсутствует система в постановке размерных линиях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Странный текст на чертежах (предусмотреть то-то , кем и когда?)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Отсутствуют высотные отметки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Нет разрезов потолков или обозначения на плане, где этот разрез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 оставлено  (недостаточно) </a:t>
            </a:r>
            <a:r>
              <a:rPr lang="ru-RU" sz="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отметки УЧП, нет пирогов полов, вид и размеров напольных покрытий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плинтусах (где он находится и какой профиль)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начала раскладок материалов, не указан или не учтен размер шва в раскладках  плитки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Несоответствие расположения розеток, выключателей, ДВЕРЕЙ на развертках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Разные размеры на планах и развертках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Отсутствие ведомости отделки/ частичное заполнение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Много информации на одном чертеже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Каждый план отдельно, а не в слоях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CB000-486E-4AFD-93F3-1D2CB295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75" y="759977"/>
            <a:ext cx="3818417" cy="5089979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83893" y="725925"/>
            <a:ext cx="2965667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68068" y="745557"/>
            <a:ext cx="2965666" cy="6947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осей.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условных обозначений. Лишние условные обозначения.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из чего предполагаются стены, нет толщины на плане.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указаны толщины отделочных материалов.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привязки или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 дублируются.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Отсутствует система в постановке размерных линиях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5DED5F-97BB-4455-9ADD-2BF0AAF94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559" y="391229"/>
            <a:ext cx="8642441" cy="6030747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5" y="469258"/>
            <a:ext cx="11592943" cy="413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5669D8-4F77-4280-899A-0F63D9CC1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55" y="870351"/>
            <a:ext cx="11614801" cy="42259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4552061" y="460179"/>
            <a:ext cx="3455247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стен. Примеры.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4B2553-A9F0-4910-8C1B-7C79F8A3D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804" y="5138230"/>
            <a:ext cx="1578945" cy="12259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868700-5CD7-4DBF-A2C5-FD1375EFD9B2}"/>
              </a:ext>
            </a:extLst>
          </p:cNvPr>
          <p:cNvSpPr txBox="1"/>
          <p:nvPr/>
        </p:nvSpPr>
        <p:spPr>
          <a:xfrm>
            <a:off x="2598776" y="5525703"/>
            <a:ext cx="3455247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Кирпич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E4B1E45-A24F-4050-9A5A-9648593B754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FDF0AD0-6E9F-4300-8ED0-5C49A4A08D3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0A34D-B6B7-4AE8-85DD-96B117DD70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65223F4-D5E5-446C-B3FA-19649AF3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B059E1-29F8-4DF2-BF2E-4F3D9F5FD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1ED8BAB-649E-44B9-AD43-F77A2739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73D16B9-7396-4C77-9ED2-55E4425F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3732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5" y="469258"/>
            <a:ext cx="11592943" cy="77119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4610057" y="585623"/>
            <a:ext cx="3455247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стен. Примеры.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868700-5CD7-4DBF-A2C5-FD1375EFD9B2}"/>
              </a:ext>
            </a:extLst>
          </p:cNvPr>
          <p:cNvSpPr txBox="1"/>
          <p:nvPr/>
        </p:nvSpPr>
        <p:spPr>
          <a:xfrm>
            <a:off x="1546282" y="1539288"/>
            <a:ext cx="3455247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Гипсовая плита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11D33F-77FA-44FD-BC1F-685B4A78D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87" y="2295452"/>
            <a:ext cx="4505325" cy="3552825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EDD4ADC-D755-4B41-B31E-F232E77D8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218644"/>
              </p:ext>
            </p:extLst>
          </p:nvPr>
        </p:nvGraphicFramePr>
        <p:xfrm>
          <a:off x="5780386" y="1477292"/>
          <a:ext cx="6078456" cy="470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5" imgW="5841000" imgH="4520520" progId="Photoshop.Image.13">
                  <p:embed/>
                </p:oleObj>
              </mc:Choice>
              <mc:Fallback>
                <p:oleObj name="Image" r:id="rId5" imgW="5841000" imgH="4520520" progId="Photoshop.Image.13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FEDD4ADC-D755-4B41-B31E-F232E77D84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80386" y="1477292"/>
                        <a:ext cx="6078456" cy="470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59DBD0-F016-4E1F-8F40-307DCCDA8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665" y="5573733"/>
            <a:ext cx="790037" cy="490728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B061C02-738E-43EE-93DE-36DD1CFFB166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9EC9136-01D8-4E7E-B351-77AC5D116FCF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A18BDA-EDC6-42E6-A43B-8F4286A1D92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DEDE925-6996-4CED-87CD-9EFE184E0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7EC03B8-7E4F-4B7B-B083-20BD98B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5D7C62A-B68F-4D53-813F-C15CCE063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AF1778E-06F6-4A36-A61F-8E9A69B9B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61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221941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45C3E6-6020-4A74-9F49-57D8D6689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898" y="609166"/>
            <a:ext cx="9396677" cy="35321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252B54-6B84-4264-B8DF-6C1C86EFD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135" y="5658381"/>
            <a:ext cx="790037" cy="4907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690587" y="2827680"/>
            <a:ext cx="2014643" cy="1076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стен.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14492F-84B3-43D5-8A82-0D7D55905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135" y="4166107"/>
            <a:ext cx="9294202" cy="1513988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55EC623-B5EA-413C-833A-F9623B60FF38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8D93DD-AB34-4223-A456-C23E8AE8690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3A35DE-E9A6-47B0-A6BB-61BE53F439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919AEF7-BA41-4629-83BD-C8608E029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89A5D7D-FE1E-4B05-AA0C-2957575DD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7615FAC-1962-4CA7-B6F8-C9A433BFA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59A0CA3-123E-4662-B291-B94021862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5066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317267-8062-435B-ACA3-DEC54F9BD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45" y="1116822"/>
            <a:ext cx="3418291" cy="4556609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67C3E8E-1BBC-4077-AB25-FB1B51371EE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E214D36-8A06-48DF-8219-CDE8B57AFC99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B294D1-F689-4552-952D-41DDD73235AA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A518A91-27C9-42DC-B669-0932BDDDF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112BADF-F09F-4F7D-9A4E-166406D0F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7E23DF4-7B2A-43BF-BED4-6219817B5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7266DEA-4B8E-4895-8408-1B9AE217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2C8CBC-16ED-4062-BC34-15087C1B6F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125" y="431076"/>
            <a:ext cx="8469874" cy="598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8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13660" y="1412289"/>
            <a:ext cx="4357152" cy="4326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Отсутствуют высотные отметки.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разрезов потолков или обозначения на плане, где этот разрез.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оставлено  (недостаточно) </a:t>
            </a:r>
            <a:r>
              <a:rPr lang="ru-RU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743CA-190D-4569-8016-A1EBB4D6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74" y="941487"/>
            <a:ext cx="6760464" cy="490728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5B18EF2-C710-4B30-811D-27F9BF23729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AD2371B-7379-4784-AB44-5A755F589F2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5D74A0-C4D6-4DF8-9EEF-245D66BF651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FE08F6B-460E-45F2-802A-D0B76CF7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8ADB9BC-7949-4B4E-95C5-12A8A118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4FFC9ED-0DE7-4E98-8639-DCC518C35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4D81E72-A29D-4DFC-ADF7-4B39C0575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198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807253" y="681744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CA6243-277F-43D9-92BE-17F6DAD06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758" y="681744"/>
            <a:ext cx="3953595" cy="527017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A7E85D-D737-4C97-A6EE-D04DB363B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782" y="4934916"/>
            <a:ext cx="5367601" cy="137143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13D891F-1AB0-4CAF-9716-5DE4A05857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6" t="13460" r="12035" b="12395"/>
          <a:stretch/>
        </p:blipFill>
        <p:spPr>
          <a:xfrm>
            <a:off x="852357" y="476762"/>
            <a:ext cx="7692449" cy="4373845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5F8D625-2A4D-46BE-92BB-9967C436D34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63AC15F-4239-4481-ABD9-BDEB4A9E05B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19FDF7-4C09-4281-89F1-1523D3D8139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0B08892-6477-41BA-824B-CD82EED14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C6B3DF7-73D8-4F08-B89C-B6B267361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4BB7A03-7438-4A6D-864D-D86D66674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7C052A3-80ED-4FCA-8C94-2CCF12BD5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3770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46539" y="1729703"/>
            <a:ext cx="4357152" cy="333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отметки УЧП, нет пирогов полов, вид и размеров напольных покрытий.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плинтусах (где он находится и какой профиль).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начала раскладок материалов, не указан или не учтен размер шва в раскладках  плитки.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158669-E841-435B-9DBD-54C2A3946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74" y="443004"/>
            <a:ext cx="6940826" cy="5981153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6DFEB9-0C08-4D06-9363-859FB72A38C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1DA0708-F537-4E63-BF45-181EF713E29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ADA3D6-AAF8-4757-99DD-1542BFD672F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C45E0FE-66F4-46EA-837F-6675589B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0167B6-A6A5-4D9A-8B7E-044EB9A5A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CCE9E54-0307-41A6-85E7-635581285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985BF09-CEDC-4439-B853-C57F015C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92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395936"/>
            <a:ext cx="3186606" cy="59606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31F18F-94C0-4071-8D88-1D6F17E64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28" y="2616970"/>
            <a:ext cx="2915832" cy="36435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D6D14B-2E5F-4901-B020-B950C1BD0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42832" y="370058"/>
            <a:ext cx="2246912" cy="224691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0FD6E21-6283-49C5-B022-D25018121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32" y="393619"/>
            <a:ext cx="8476968" cy="5998344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4C2E111-1DC2-44E1-A2E9-8E516123A9C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E316C91-9A59-4374-8407-CC2615C06F8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847981-9702-4FBE-9BD8-2853A8AFE9B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C5D0CAC-F3B6-4F52-9053-9EC28B704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455551F-7576-455E-B482-7EB6924B2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75B77B1-94C2-47AC-A8EA-C70778945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5D8823A-292E-4A36-9A7D-FCDAC7BEA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216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910123" y="431650"/>
            <a:ext cx="3281877" cy="60026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E6FED2-6D88-4767-B3FE-9E9C5EA1F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423023"/>
            <a:ext cx="8500910" cy="60112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08ACE0-FBC8-4411-BA3A-11A6F5792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41626" y="980739"/>
            <a:ext cx="3672784" cy="489585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D67080F-0B7D-4501-A109-007BE673E9CF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7CBC618-42C6-4815-B67B-0150EBA0111A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BE8D75-833C-4084-8B48-4CF0570E8724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E0C1B45C-0A80-41AA-B5EF-BA403196B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AA6D8A6-72CE-420E-9037-8EC72A6C7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D7F7CC4-09F6-45D2-993C-E4E57A871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FDA4E482-AA8C-49CC-88BA-DEE579CB2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561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316267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56358" y="2269539"/>
            <a:ext cx="3048072" cy="333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Несоответствие расположения розеток, выключателей, ДВЕРЕЙ на развертах.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Разные размеры на планах и развертках.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539057-D3CA-4D87-9154-646C81F82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391" y="427007"/>
            <a:ext cx="8483609" cy="598883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5C52476-00D7-448C-AAC5-4F1662D283FF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1A3C891-A0E2-4A11-AC9D-620304B00C2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6F45BE-EA6A-4EB6-8E55-9B6C3317608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BC17C8C-4939-4F1F-AF24-106B10AE6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B01A887A-7513-4361-8C98-6AF1E5432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06C89D3-4860-4997-98C7-F1C485324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BF26456-6B55-4EBD-B63A-991180AC6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60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316267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56358" y="2394394"/>
            <a:ext cx="3048072" cy="2071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Отсутствие ведомости отделки/ частичное заполнение.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8AB7BF-F3D9-4C0C-B3EA-37E605509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732" y="985625"/>
            <a:ext cx="8401647" cy="19516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F9B866-40AD-4DFB-BAEA-FEA3242B16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732" y="3693907"/>
            <a:ext cx="8430268" cy="217606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0425E42-72D5-43A4-BFC8-41044C8C089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5D7DAD64-D854-4A3B-96D4-835CC6AEB99E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DCA4EA-0B54-48F2-BE08-6D38854B547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83773E2-EA26-47E6-9460-00075CFCE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1BBB366D-3039-4C72-9081-A8952F42A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0E41887-E112-443B-8B85-F29010802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17DA99E9-86F9-4289-B197-D8F35D9C1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0990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2208560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11771C-5431-49B6-BEFC-B63A35EC3D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25" r="2025"/>
          <a:stretch/>
        </p:blipFill>
        <p:spPr>
          <a:xfrm>
            <a:off x="2239861" y="419643"/>
            <a:ext cx="9952139" cy="60129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D96B1C-C562-41C2-B751-682ED2463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954" y="1268699"/>
            <a:ext cx="4314825" cy="431482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5574CD4-8EE1-46DB-81B5-BADC6CB9353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F962827-7C43-4D8C-AE70-16623DF418E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7203C7-F460-4BA3-BE13-F787C58E2E5C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CCE13F6-B078-4586-8BC1-017C51DBC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F4E82B8-A106-4799-9E67-C04B94DEF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A340E86-B7B2-496F-BE67-8344C14FD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164E8C2-5DE4-4211-AAB1-07CEF89CE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6437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2521300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58672" y="2214858"/>
            <a:ext cx="2202068" cy="2701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Много информации на одном чертеже.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Каждый план отдельно, а не в слоях.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59FBC4-A60E-42ED-98CF-C7010E27C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33" y="457199"/>
            <a:ext cx="9160367" cy="596787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AAA6DC6-0D9A-47D2-922B-9218229BBFF6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1875DDE-7534-40F6-857B-5497E133215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DB4620-D479-4D4F-88AA-003430A363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E062663-1424-4791-9295-F47A30E68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27B87B5-B31B-4851-BA1A-63BE80129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536C165-1C21-464C-B865-CA4665456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73A4DF9-87C7-4304-A685-25C18AAEC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34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170877" y="426465"/>
            <a:ext cx="4021123" cy="597212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453B4A-E767-4FDE-AC52-DCF469142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85976" y="1368854"/>
            <a:ext cx="3812567" cy="38125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76D273-3F6C-4996-94C3-D914DE930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395455"/>
            <a:ext cx="7782452" cy="602038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B11697F-80EA-498D-9D43-D63688459EBA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E46995B-238E-47AB-B9E5-4B047113102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8293BF-4CB4-4470-9C68-358673BDDEC4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0CCE49C-18FD-423B-AEDA-AEBEE2C5E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906EDBD-2ADD-4E0B-A7DB-EA3CD41CE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3287AAD-85AA-4FA5-9E50-EB74EE425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1478768E-0C26-4F60-B465-3878F17E9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676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56927" y="1331504"/>
            <a:ext cx="4002089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Лишние в рабочей документации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935302" y="1946208"/>
            <a:ext cx="6258771" cy="134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Начерченные вазочки, подсвечники и  </a:t>
            </a:r>
            <a:r>
              <a:rPr lang="ru-RU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Привязка всех выводов воды согласно </a:t>
            </a:r>
            <a:r>
              <a:rPr lang="ru-RU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тех.картам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Привязка спец. розеток для кухни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54ABC9-540F-4E14-B5F7-72E6C9ABB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08209" y="1302598"/>
            <a:ext cx="4547358" cy="4547358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16E0A11-C9F6-440A-9A86-6B1F0B67B6D3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65FA1F5-3429-4CFD-B6EB-4C4D814A036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7B683B-7226-4B8C-8BEF-66DAC0568AD5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C796068-3660-4AA7-A629-B6F210792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0E8A5E2-6F80-4936-A6C7-DD1F96E96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2C82F92-6876-4F7F-BF85-63D2BA043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86319C8-FC5E-4C6F-84AC-1043781F2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7007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159887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55682" y="1073590"/>
            <a:ext cx="4357152" cy="2071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Начерченные вазочки, подсвечники и  </a:t>
            </a:r>
            <a:r>
              <a:rPr lang="ru-RU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Привязка всех выводов воды согласно тех.</a:t>
            </a:r>
            <a: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картам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AE2D3F3-598B-41A2-8562-8A6D099BF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91" y="420827"/>
            <a:ext cx="7505310" cy="600424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6280393-1916-439C-B4CD-E44C07B31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4" y="2800560"/>
            <a:ext cx="4183049" cy="3346439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F5EBF78-47A0-4D08-A3C8-0C41404FBC6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B02F8FB2-34EB-4D55-BDD5-18F4ACB1018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530E97-560E-4239-99CC-66204F2062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82077BF-262B-4C44-891E-F37533F22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EF2A051-D147-423C-886C-BD3E80F46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ADEA31D5-5147-4F17-9AB7-3CA5EF689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7CAB444-9460-45DF-8D29-AB4B3BC8D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59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539882" y="681744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8283451" y="2911283"/>
            <a:ext cx="4357152" cy="1076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Привязка спец. розеток для кухни.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BEFDD0-AEF3-4D4D-8F12-04E4B099C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3" y="1771352"/>
            <a:ext cx="6944139" cy="327902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84516A9-ED62-46F6-9C52-47B0EA2652E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6F8D892-8B09-44E0-8829-C9475C58FA1F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DB0664-3590-4565-8DA5-448D4D1AB76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10D9715-869A-4E26-B0D7-FA7C898DE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5744E2B-12B4-4846-875E-04E863731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B2F96C9-9EE8-4C7C-BC73-869937BA6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97B5A5F-C5A8-4625-813C-07BD93C02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0206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47377" y="924215"/>
            <a:ext cx="524862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рабочей документации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63219" y="1825496"/>
            <a:ext cx="6258771" cy="4333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развертки и планы проверяем на соответствие друг другу (размеры, кол-во розеток, выключателей и </a:t>
            </a:r>
            <a:r>
              <a:rPr lang="ru-RU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проверяем чтобы не накладывались чертежи, линии друг на друга  и все было видно.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смотрим каждый лист перед печатью, все Вам самим понятно?</a:t>
            </a: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выпуском альбома проверяем все еще  несколько раз!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0448F2-169A-4423-9C86-7A36E2445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55" y="777478"/>
            <a:ext cx="3805287" cy="5072478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6598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45414" y="265052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17" y="328693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75" y="405313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89" y="463553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11" y="526273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246472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1480</TotalTime>
  <Words>1105</Words>
  <Application>Microsoft Office PowerPoint</Application>
  <PresentationFormat>Широкоэкранный</PresentationFormat>
  <Paragraphs>161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48</cp:revision>
  <dcterms:created xsi:type="dcterms:W3CDTF">2020-09-07T19:51:05Z</dcterms:created>
  <dcterms:modified xsi:type="dcterms:W3CDTF">2020-09-25T19:33:24Z</dcterms:modified>
</cp:coreProperties>
</file>