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56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2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4" y="925417"/>
            <a:ext cx="4837027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83317" y="925418"/>
            <a:ext cx="6349668" cy="492453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8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Распространенные ошибки в рабочей документации</a:t>
            </a:r>
            <a:endParaRPr lang="en-US" sz="8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8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8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Лишние в рабочей документации</a:t>
            </a:r>
            <a:endParaRPr lang="en-US" sz="8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8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8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Проверка рабочей документации</a:t>
            </a:r>
            <a:endParaRPr lang="ru-RU" sz="8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363536" y="1684705"/>
            <a:ext cx="6059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 ЧЕМ ПОГОВОРИМ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8BFEA7-7FDF-4BC0-9F09-20D5F43EE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6367272"/>
            <a:ext cx="11608106" cy="49072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270786F-083C-4DBA-8128-7DFCF96512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5" t="599" r="12516" b="-599"/>
          <a:stretch/>
        </p:blipFill>
        <p:spPr>
          <a:xfrm>
            <a:off x="7423092" y="1189821"/>
            <a:ext cx="4256809" cy="4395730"/>
          </a:xfrm>
          <a:prstGeom prst="rect">
            <a:avLst/>
          </a:prstGeom>
        </p:spPr>
      </p:pic>
      <p:sp>
        <p:nvSpPr>
          <p:cNvPr id="24" name="Блок-схема: узел 23">
            <a:extLst>
              <a:ext uri="{FF2B5EF4-FFF2-40B4-BE49-F238E27FC236}">
                <a16:creationId xmlns:a16="http://schemas.microsoft.com/office/drawing/2014/main" id="{F2402498-85E5-435C-BDEC-7D18C7244943}"/>
              </a:ext>
            </a:extLst>
          </p:cNvPr>
          <p:cNvSpPr/>
          <p:nvPr/>
        </p:nvSpPr>
        <p:spPr>
          <a:xfrm>
            <a:off x="1057620" y="2780561"/>
            <a:ext cx="72000" cy="7200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31713E65-38D8-4EE8-B093-80A8ACB2F5FD}"/>
              </a:ext>
            </a:extLst>
          </p:cNvPr>
          <p:cNvSpPr/>
          <p:nvPr/>
        </p:nvSpPr>
        <p:spPr>
          <a:xfrm>
            <a:off x="1057620" y="3472449"/>
            <a:ext cx="72000" cy="7200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7881F8D0-CE01-41C3-AFA9-5F668D36600C}"/>
              </a:ext>
            </a:extLst>
          </p:cNvPr>
          <p:cNvSpPr/>
          <p:nvPr/>
        </p:nvSpPr>
        <p:spPr>
          <a:xfrm>
            <a:off x="1059420" y="4128337"/>
            <a:ext cx="72000" cy="7200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4474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28659" y="370075"/>
            <a:ext cx="6059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Распространенные ошибки в рабочей документации</a:t>
            </a: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8BFEA7-7FDF-4BC0-9F09-20D5F43EE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6367272"/>
            <a:ext cx="11608106" cy="4907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29053" y="665662"/>
            <a:ext cx="6258771" cy="6143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осей.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условных обозначений. Лишние условные обозначения.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информации из чего предполагаются стены, нет толщины стен на плане.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 указаны толщины отделочных материалов.</a:t>
            </a: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Отсутствуют привязки или они дублируются. Отсутствует система в постановке размерных линиях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Странный текст на чертежах (предусмотреть то-то , кем и когда?)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Отсутствуют высотные отметки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Нет разрезов потолков или обозначения на плане где этот разрез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Не оставлено  (недостаточно) </a:t>
            </a:r>
            <a:r>
              <a:rPr lang="ru-RU" sz="12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запотолочное</a:t>
            </a: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пространство для инженерных систем и осветительных приборов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информации о лепнине, молдингах на потолках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отметки УЧП, нет пирогов полов, вид и размеров напольных покрытий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информации о плинтусах (где он находится и какой профиль)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начала раскладок материалов, не указан или не учтен размер шва в раскладках  плитки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Несоответствие расположения розеток, выключателей, ДВЕРЕЙ на развертах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Отсутствие ведомости отделки/ частичное заполнение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Много информации на одном чертеже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Разные размеры на планах и развертках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-Работа в слоях, а не каждый план отдельно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2CB000-486E-4AFD-93F3-1D2CB2957D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975" y="759977"/>
            <a:ext cx="3818417" cy="5089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17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2965667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8BFEA7-7FDF-4BC0-9F09-20D5F43EE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6367272"/>
            <a:ext cx="11608106" cy="4907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599056" y="1378213"/>
            <a:ext cx="3028727" cy="4326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-Нет осей.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-Нет условных обозначений. Лишние условные обозначения.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-Нет информации из чего предполагаются стены, нет толщины на плане.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 указаны толщины отделочных материалов.</a:t>
            </a: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5DED5F-97BB-4455-9ADD-2BF0AAF940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723" y="425182"/>
            <a:ext cx="8627277" cy="593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55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3186606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8BFEA7-7FDF-4BC0-9F09-20D5F43EE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6367272"/>
            <a:ext cx="11608106" cy="49072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6339DB-0BB4-4B48-900D-5D50691CE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662" y="422981"/>
            <a:ext cx="8406338" cy="594429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4205AAE-28A2-4598-A0BB-F27EB27CB8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8" y="799650"/>
            <a:ext cx="3894166" cy="519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89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4652118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8BFEA7-7FDF-4BC0-9F09-20D5F43EE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6367272"/>
            <a:ext cx="11608106" cy="4907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13660" y="1412289"/>
            <a:ext cx="4357152" cy="4326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Отсутствуют высотные отметки.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разрезов потолков или обозначения на плане где этот разрез.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 оставлено  (недостаточно) </a:t>
            </a:r>
            <a:r>
              <a:rPr lang="ru-RU" sz="16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запотолочное</a:t>
            </a: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пространство для инженерных систем и осветительных приборов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информации о лепнине, молдингах на потолках.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0743CA-190D-4569-8016-A1EBB4D68A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174" y="941487"/>
            <a:ext cx="6760464" cy="490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82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807253" y="681744"/>
            <a:ext cx="3186606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8BFEA7-7FDF-4BC0-9F09-20D5F43EE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6367272"/>
            <a:ext cx="11608106" cy="4907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7CA6243-277F-43D9-92BE-17F6DAD06F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758" y="681744"/>
            <a:ext cx="3953595" cy="5270173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AA7E85D-D737-4C97-A6EE-D04DB363B2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782" y="4934916"/>
            <a:ext cx="5367601" cy="137143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13D891F-1AB0-4CAF-9716-5DE4A058574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56" t="13460" r="12035" b="12395"/>
          <a:stretch/>
        </p:blipFill>
        <p:spPr>
          <a:xfrm>
            <a:off x="852357" y="476762"/>
            <a:ext cx="7692449" cy="437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70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647871"/>
            <a:ext cx="4652118" cy="54945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8BFEA7-7FDF-4BC0-9F09-20D5F43EE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6367272"/>
            <a:ext cx="11608106" cy="4907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13660" y="1412289"/>
            <a:ext cx="4357152" cy="333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-Нет отметки УЧП, нет пирогов полов, вид и размеров напольных покрытий.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-Нет информации о плинтусах (где он находится и какой профиль).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Нет начала раскладок материалов, не указан или не учтен размер шва в раскладках  плитки.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158669-E841-435B-9DBD-54C2A3946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174" y="443004"/>
            <a:ext cx="6940826" cy="598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927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99056" y="395936"/>
            <a:ext cx="3186606" cy="596061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E8BFEA7-7FDF-4BC0-9F09-20D5F43EE5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4" y="6367272"/>
            <a:ext cx="11608106" cy="4907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31F18F-94C0-4071-8D88-1D6F17E64D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76" y="2511476"/>
            <a:ext cx="3020966" cy="377490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7D6D14B-2E5F-4901-B020-B950C1BD0D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7337" y="264565"/>
            <a:ext cx="2246912" cy="224691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0FD6E21-6283-49C5-B022-D250181213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067" y="367538"/>
            <a:ext cx="8478933" cy="599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16392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311</TotalTime>
  <Words>330</Words>
  <Application>Microsoft Office PowerPoint</Application>
  <PresentationFormat>Широкоэкранный</PresentationFormat>
  <Paragraphs>52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20</cp:revision>
  <dcterms:created xsi:type="dcterms:W3CDTF">2020-09-07T19:51:05Z</dcterms:created>
  <dcterms:modified xsi:type="dcterms:W3CDTF">2020-09-09T21:06:59Z</dcterms:modified>
</cp:coreProperties>
</file>