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72" r:id="rId1"/>
  </p:sldMasterIdLst>
  <p:sldIdLst>
    <p:sldId id="276" r:id="rId2"/>
    <p:sldId id="275" r:id="rId3"/>
    <p:sldId id="265" r:id="rId4"/>
    <p:sldId id="258" r:id="rId5"/>
    <p:sldId id="302" r:id="rId6"/>
    <p:sldId id="311" r:id="rId7"/>
    <p:sldId id="308" r:id="rId8"/>
    <p:sldId id="310" r:id="rId9"/>
    <p:sldId id="303" r:id="rId10"/>
    <p:sldId id="309" r:id="rId11"/>
    <p:sldId id="290" r:id="rId12"/>
    <p:sldId id="291" r:id="rId13"/>
    <p:sldId id="293" r:id="rId14"/>
    <p:sldId id="304" r:id="rId15"/>
    <p:sldId id="305" r:id="rId16"/>
    <p:sldId id="307" r:id="rId17"/>
    <p:sldId id="306" r:id="rId18"/>
    <p:sldId id="301" r:id="rId19"/>
    <p:sldId id="277" r:id="rId2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B3A79968-E34D-4DF5-B4B7-0F7F5F10BF43}">
          <p14:sldIdLst>
            <p14:sldId id="276"/>
            <p14:sldId id="275"/>
            <p14:sldId id="265"/>
            <p14:sldId id="258"/>
            <p14:sldId id="302"/>
            <p14:sldId id="311"/>
            <p14:sldId id="308"/>
            <p14:sldId id="310"/>
            <p14:sldId id="303"/>
            <p14:sldId id="309"/>
            <p14:sldId id="290"/>
            <p14:sldId id="291"/>
            <p14:sldId id="293"/>
            <p14:sldId id="304"/>
            <p14:sldId id="305"/>
            <p14:sldId id="307"/>
            <p14:sldId id="306"/>
            <p14:sldId id="301"/>
          </p14:sldIdLst>
        </p14:section>
        <p14:section name="Раздел без заголовка" id="{7DD297BF-26AC-4EB2-A072-C81BB3AE8B7A}">
          <p14:sldIdLst>
            <p14:sldId id="277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Полина Чапланова" initials="ПЧ" lastIdx="4" clrIdx="0">
    <p:extLst>
      <p:ext uri="{19B8F6BF-5375-455C-9EA6-DF929625EA0E}">
        <p15:presenceInfo xmlns:p15="http://schemas.microsoft.com/office/powerpoint/2012/main" userId="cdf3411633022d27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4E6E8"/>
    <a:srgbClr val="5D7EC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60"/>
  </p:normalViewPr>
  <p:slideViewPr>
    <p:cSldViewPr snapToGrid="0">
      <p:cViewPr varScale="1">
        <p:scale>
          <a:sx n="87" d="100"/>
          <a:sy n="87" d="100"/>
        </p:scale>
        <p:origin x="528" y="48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commentAuthors" Target="commentAuthor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NULL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NULL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NULL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NULL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NULL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NULL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NULL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NULL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NULL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NULL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NULL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NULL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NULL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NULL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NULL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NULL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4242851"/>
            <a:ext cx="8968084" cy="275942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11716" y="4243845"/>
            <a:ext cx="3077108" cy="27694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0" y="2590078"/>
            <a:ext cx="8968085" cy="1660332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9111715" y="2590078"/>
            <a:ext cx="3077109" cy="166033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0322" y="2733709"/>
            <a:ext cx="8144134" cy="1373070"/>
          </a:xfrm>
        </p:spPr>
        <p:txBody>
          <a:bodyPr anchor="b">
            <a:noAutofit/>
          </a:bodyPr>
          <a:lstStyle>
            <a:lvl1pPr algn="r">
              <a:defRPr sz="54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0322" y="4394039"/>
            <a:ext cx="8144134" cy="1117687"/>
          </a:xfrm>
        </p:spPr>
        <p:txBody>
          <a:bodyPr>
            <a:normAutofit/>
          </a:bodyPr>
          <a:lstStyle>
            <a:lvl1pPr marL="0" indent="0" algn="r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27.03.2021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255346" y="2750337"/>
            <a:ext cx="1171888" cy="1356442"/>
          </a:xfrm>
        </p:spPr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592795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6" name="Picture 15" descr="HD-ShadowShor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" name="Rectangle 17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27.03.2021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8441873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4086907"/>
            <a:ext cx="10437812" cy="321164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4" y="4087901"/>
            <a:ext cx="1602997" cy="14427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-2" y="2726267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0585825" y="2726267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2869895"/>
            <a:ext cx="9613860" cy="1090788"/>
          </a:xfrm>
        </p:spPr>
        <p:txBody>
          <a:bodyPr anchor="ctr">
            <a:normAutofit/>
          </a:bodyPr>
          <a:lstStyle>
            <a:lvl1pPr algn="r">
              <a:defRPr sz="36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0322" y="4232171"/>
            <a:ext cx="9613860" cy="1704017"/>
          </a:xfrm>
        </p:spPr>
        <p:txBody>
          <a:bodyPr>
            <a:normAutofit/>
          </a:bodyPr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27.03.2021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729455" y="2869895"/>
            <a:ext cx="1154151" cy="1090789"/>
          </a:xfrm>
        </p:spPr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8655085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0320" y="2336873"/>
            <a:ext cx="4698358" cy="3599316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594123" y="2336873"/>
            <a:ext cx="4700058" cy="3599316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27.03.2021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5386412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1" name="Picture 10" descr="HD-ShadowShor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2" name="Rectangle 11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3" name="Rectangle 12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19" y="753229"/>
            <a:ext cx="9613863" cy="1080937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06350" y="2336873"/>
            <a:ext cx="4472327" cy="69313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0322" y="3030008"/>
            <a:ext cx="4698355" cy="2906179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820154" y="2336873"/>
            <a:ext cx="4474028" cy="69207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594123" y="3030008"/>
            <a:ext cx="4700059" cy="2906179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27.03.2021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7382634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7" name="Picture 6" descr="HD-ShadowShor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27.03.2021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032407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HD-ShadowShor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27.03.2021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3535651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1" y="753227"/>
            <a:ext cx="9613859" cy="1080940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85846" y="2336873"/>
            <a:ext cx="5608336" cy="3599313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2336872"/>
            <a:ext cx="3790078" cy="3599317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27.03.2021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7003117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3" y="753228"/>
            <a:ext cx="9613857" cy="1080938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868333" y="2336874"/>
            <a:ext cx="5425849" cy="3599312"/>
          </a:xfrm>
          <a:noFill/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3" y="2336873"/>
            <a:ext cx="3876256" cy="3599315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27.03.2021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84917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4711616"/>
            <a:ext cx="9613859" cy="453051"/>
          </a:xfrm>
        </p:spPr>
        <p:txBody>
          <a:bodyPr anchor="b">
            <a:normAutofit/>
          </a:bodyPr>
          <a:lstStyle>
            <a:lvl1pPr>
              <a:defRPr sz="24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80322" y="609597"/>
            <a:ext cx="9613859" cy="3589575"/>
          </a:xfrm>
          <a:noFill/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19" y="5169583"/>
            <a:ext cx="9613862" cy="622971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27.03.2021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11309"/>
            <a:ext cx="1154151" cy="1090789"/>
          </a:xfrm>
        </p:spPr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423896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609597"/>
            <a:ext cx="9613858" cy="3592750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4711615"/>
            <a:ext cx="9613859" cy="1090789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27.03.2021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11615"/>
            <a:ext cx="1154151" cy="1090789"/>
          </a:xfrm>
        </p:spPr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3402571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13" name="Picture 12" descr="HD-ShadowShor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Rectangle 14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27856" y="609598"/>
            <a:ext cx="8718877" cy="3036061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402288" y="3653379"/>
            <a:ext cx="815657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4711615"/>
            <a:ext cx="9613859" cy="1090789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27.03.2021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09925"/>
            <a:ext cx="1154151" cy="1090789"/>
          </a:xfrm>
        </p:spPr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/>
          </a:p>
        </p:txBody>
      </p:sp>
      <p:sp>
        <p:nvSpPr>
          <p:cNvPr id="16" name="TextBox 15"/>
          <p:cNvSpPr txBox="1"/>
          <p:nvPr/>
        </p:nvSpPr>
        <p:spPr>
          <a:xfrm>
            <a:off x="583572" y="74811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72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9662809" y="30335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72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86601372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10" name="Picture 9" descr="HD-ShadowShor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1" name="Rectangle 10"/>
          <p:cNvSpPr/>
          <p:nvPr/>
        </p:nvSpPr>
        <p:spPr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2" name="Rectangle 11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19" y="4711615"/>
            <a:ext cx="9613862" cy="58853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0" y="5300149"/>
            <a:ext cx="9613862" cy="502255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27.03.2021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09925"/>
            <a:ext cx="1154151" cy="1090789"/>
          </a:xfrm>
        </p:spPr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4436328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ри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4" name="Picture 13" descr="HD-ShadowShor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6" name="Rectangle 15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" name="Rectangle 16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669222" y="753228"/>
            <a:ext cx="9624960" cy="1080938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60946" y="2336873"/>
            <a:ext cx="3070034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0322" y="3022673"/>
            <a:ext cx="3049702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956025" y="2336873"/>
            <a:ext cx="306324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3945470" y="3022673"/>
            <a:ext cx="3063240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224156" y="2336873"/>
            <a:ext cx="30700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224156" y="3022673"/>
            <a:ext cx="3070025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27.03.2021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537981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толбец с тремя рису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6" name="Picture 15" descr="HD-ShadowShor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" name="Rectangle 17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680322" y="753228"/>
            <a:ext cx="9613860" cy="1080938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80318" y="4297503"/>
            <a:ext cx="304970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80318" y="2336873"/>
            <a:ext cx="3049705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80318" y="4873765"/>
            <a:ext cx="3049705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945471" y="4297503"/>
            <a:ext cx="306324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945470" y="2336873"/>
            <a:ext cx="3063240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3944117" y="4873764"/>
            <a:ext cx="3067297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230678" y="4297503"/>
            <a:ext cx="306350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230677" y="2336873"/>
            <a:ext cx="3063505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230553" y="4873762"/>
            <a:ext cx="3067563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27.03.2021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9227326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27.03.2021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4731573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 rot="5400000">
            <a:off x="8116207" y="1869395"/>
            <a:ext cx="5106988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 rot="5400000">
            <a:off x="9868202" y="5372403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129231" y="609597"/>
            <a:ext cx="1073802" cy="4353760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0322" y="609597"/>
            <a:ext cx="8870004" cy="5326589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807126" y="5936187"/>
            <a:ext cx="2743200" cy="365125"/>
          </a:xfrm>
        </p:spPr>
        <p:txBody>
          <a:bodyPr/>
          <a:lstStyle/>
          <a:p>
            <a:fld id="{53C38047-CA22-4469-9C4E-15A0E2770D3A}" type="datetimeFigureOut">
              <a:rPr lang="ru-RU" smtClean="0"/>
              <a:t>27.03.2021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0321" y="5936188"/>
            <a:ext cx="6126805" cy="365125"/>
          </a:xfrm>
        </p:spPr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097550" y="5398633"/>
            <a:ext cx="1154151" cy="1090789"/>
          </a:xfrm>
        </p:spPr>
        <p:txBody>
          <a:bodyPr anchor="t"/>
          <a:lstStyle>
            <a:lvl1pPr algn="ctr">
              <a:defRPr/>
            </a:lvl1pPr>
          </a:lstStyle>
          <a:p>
            <a:fld id="{69ED3A09-18AB-448F-8AE5-82B15D8C45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243774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NUL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ashOverlay-FullResolve.png"/>
          <p:cNvPicPr>
            <a:picLocks noChangeAspect="1"/>
          </p:cNvPicPr>
          <p:nvPr/>
        </p:nvPicPr>
        <p:blipFill>
          <a:blip r:embed="rId19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0321" y="753228"/>
            <a:ext cx="9613861" cy="108093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0321" y="2336873"/>
            <a:ext cx="9613861" cy="35993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550981" y="5936187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C38047-CA22-4469-9C4E-15A0E2770D3A}" type="datetimeFigureOut">
              <a:rPr lang="ru-RU" smtClean="0"/>
              <a:t>27.03.2021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0321" y="5936188"/>
            <a:ext cx="687066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729455" y="753227"/>
            <a:ext cx="1154151" cy="109078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3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9ED3A09-18AB-448F-8AE5-82B15D8C45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41253825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73" r:id="rId1"/>
    <p:sldLayoutId id="2147483774" r:id="rId2"/>
    <p:sldLayoutId id="2147483775" r:id="rId3"/>
    <p:sldLayoutId id="2147483776" r:id="rId4"/>
    <p:sldLayoutId id="2147483777" r:id="rId5"/>
    <p:sldLayoutId id="2147483778" r:id="rId6"/>
    <p:sldLayoutId id="2147483779" r:id="rId7"/>
    <p:sldLayoutId id="2147483780" r:id="rId8"/>
    <p:sldLayoutId id="2147483781" r:id="rId9"/>
    <p:sldLayoutId id="2147483782" r:id="rId10"/>
    <p:sldLayoutId id="2147483783" r:id="rId11"/>
    <p:sldLayoutId id="2147483784" r:id="rId12"/>
    <p:sldLayoutId id="2147483785" r:id="rId13"/>
    <p:sldLayoutId id="2147483786" r:id="rId14"/>
    <p:sldLayoutId id="2147483787" r:id="rId15"/>
    <p:sldLayoutId id="2147483788" r:id="rId16"/>
    <p:sldLayoutId id="2147483789" r:id="rId1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7" Type="http://schemas.openxmlformats.org/officeDocument/2006/relationships/image" Target="../media/image6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3.png"/><Relationship Id="rId7" Type="http://schemas.openxmlformats.org/officeDocument/2006/relationships/image" Target="../media/image8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10" Type="http://schemas.openxmlformats.org/officeDocument/2006/relationships/image" Target="../media/image11.png"/><Relationship Id="rId4" Type="http://schemas.openxmlformats.org/officeDocument/2006/relationships/image" Target="../media/image4.png"/><Relationship Id="rId9" Type="http://schemas.openxmlformats.org/officeDocument/2006/relationships/image" Target="../media/image10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1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image" Target="../media/image3.png"/><Relationship Id="rId7" Type="http://schemas.openxmlformats.org/officeDocument/2006/relationships/image" Target="../media/image13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image" Target="../media/image3.png"/><Relationship Id="rId7" Type="http://schemas.openxmlformats.org/officeDocument/2006/relationships/image" Target="../media/image15.png"/><Relationship Id="rId12" Type="http://schemas.openxmlformats.org/officeDocument/2006/relationships/image" Target="../media/image20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11" Type="http://schemas.openxmlformats.org/officeDocument/2006/relationships/image" Target="../media/image19.png"/><Relationship Id="rId5" Type="http://schemas.openxmlformats.org/officeDocument/2006/relationships/image" Target="../media/image5.png"/><Relationship Id="rId10" Type="http://schemas.openxmlformats.org/officeDocument/2006/relationships/image" Target="../media/image18.png"/><Relationship Id="rId4" Type="http://schemas.openxmlformats.org/officeDocument/2006/relationships/image" Target="../media/image4.png"/><Relationship Id="rId9" Type="http://schemas.openxmlformats.org/officeDocument/2006/relationships/image" Target="../media/image17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JPG"/><Relationship Id="rId3" Type="http://schemas.openxmlformats.org/officeDocument/2006/relationships/image" Target="../media/image3.png"/><Relationship Id="rId7" Type="http://schemas.openxmlformats.org/officeDocument/2006/relationships/image" Target="../media/image21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openxmlformats.org/officeDocument/2006/relationships/image" Target="../media/image3.png"/><Relationship Id="rId7" Type="http://schemas.openxmlformats.org/officeDocument/2006/relationships/image" Target="../media/image23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25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openxmlformats.org/officeDocument/2006/relationships/image" Target="../media/image3.png"/><Relationship Id="rId7" Type="http://schemas.openxmlformats.org/officeDocument/2006/relationships/image" Target="../media/image26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10" Type="http://schemas.openxmlformats.org/officeDocument/2006/relationships/image" Target="../media/image29.png"/><Relationship Id="rId4" Type="http://schemas.openxmlformats.org/officeDocument/2006/relationships/image" Target="../media/image4.png"/><Relationship Id="rId9" Type="http://schemas.openxmlformats.org/officeDocument/2006/relationships/image" Target="../media/image28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png"/><Relationship Id="rId3" Type="http://schemas.openxmlformats.org/officeDocument/2006/relationships/image" Target="../media/image3.png"/><Relationship Id="rId7" Type="http://schemas.openxmlformats.org/officeDocument/2006/relationships/image" Target="../media/image30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Relationship Id="rId9" Type="http://schemas.openxmlformats.org/officeDocument/2006/relationships/image" Target="../media/image32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png"/><Relationship Id="rId3" Type="http://schemas.openxmlformats.org/officeDocument/2006/relationships/image" Target="../media/image3.png"/><Relationship Id="rId7" Type="http://schemas.openxmlformats.org/officeDocument/2006/relationships/image" Target="../media/image33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jpg"/><Relationship Id="rId3" Type="http://schemas.openxmlformats.org/officeDocument/2006/relationships/image" Target="../media/image3.png"/><Relationship Id="rId7" Type="http://schemas.openxmlformats.org/officeDocument/2006/relationships/image" Target="../media/image35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Relationship Id="rId9" Type="http://schemas.openxmlformats.org/officeDocument/2006/relationships/image" Target="../media/image37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png"/><Relationship Id="rId3" Type="http://schemas.openxmlformats.org/officeDocument/2006/relationships/image" Target="../media/image3.png"/><Relationship Id="rId7" Type="http://schemas.openxmlformats.org/officeDocument/2006/relationships/image" Target="../media/image38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png"/><Relationship Id="rId3" Type="http://schemas.openxmlformats.org/officeDocument/2006/relationships/image" Target="../media/image3.png"/><Relationship Id="rId7" Type="http://schemas.openxmlformats.org/officeDocument/2006/relationships/image" Target="../media/image40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11" Type="http://schemas.openxmlformats.org/officeDocument/2006/relationships/image" Target="../media/image44.png"/><Relationship Id="rId5" Type="http://schemas.openxmlformats.org/officeDocument/2006/relationships/image" Target="../media/image5.png"/><Relationship Id="rId10" Type="http://schemas.openxmlformats.org/officeDocument/2006/relationships/image" Target="../media/image43.png"/><Relationship Id="rId4" Type="http://schemas.openxmlformats.org/officeDocument/2006/relationships/image" Target="../media/image4.png"/><Relationship Id="rId9" Type="http://schemas.openxmlformats.org/officeDocument/2006/relationships/image" Target="../media/image42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.png"/><Relationship Id="rId3" Type="http://schemas.openxmlformats.org/officeDocument/2006/relationships/image" Target="../media/image3.png"/><Relationship Id="rId7" Type="http://schemas.openxmlformats.org/officeDocument/2006/relationships/image" Target="../media/image45.jpeg"/><Relationship Id="rId12" Type="http://schemas.openxmlformats.org/officeDocument/2006/relationships/image" Target="../media/image50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11" Type="http://schemas.openxmlformats.org/officeDocument/2006/relationships/image" Target="../media/image49.png"/><Relationship Id="rId5" Type="http://schemas.openxmlformats.org/officeDocument/2006/relationships/image" Target="../media/image5.png"/><Relationship Id="rId10" Type="http://schemas.openxmlformats.org/officeDocument/2006/relationships/image" Target="../media/image48.png"/><Relationship Id="rId4" Type="http://schemas.openxmlformats.org/officeDocument/2006/relationships/image" Target="../media/image4.png"/><Relationship Id="rId9" Type="http://schemas.openxmlformats.org/officeDocument/2006/relationships/image" Target="../media/image47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2.png"/><Relationship Id="rId3" Type="http://schemas.openxmlformats.org/officeDocument/2006/relationships/image" Target="../media/image3.png"/><Relationship Id="rId7" Type="http://schemas.openxmlformats.org/officeDocument/2006/relationships/image" Target="../media/image51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.bin"/><Relationship Id="rId3" Type="http://schemas.openxmlformats.org/officeDocument/2006/relationships/image" Target="../media/image6.png"/><Relationship Id="rId7" Type="http://schemas.openxmlformats.org/officeDocument/2006/relationships/image" Target="../media/image2.jp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5.png"/><Relationship Id="rId9" Type="http://schemas.openxmlformats.org/officeDocument/2006/relationships/image" Target="../media/image53.w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22BB4ECA-DDB1-4415-894B-4FB7CC0137F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</p:pic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52D271B1-F03B-4432-8AE5-543AEBDDBE40}"/>
              </a:ext>
            </a:extLst>
          </p:cNvPr>
          <p:cNvSpPr/>
          <p:nvPr/>
        </p:nvSpPr>
        <p:spPr>
          <a:xfrm>
            <a:off x="821417" y="915893"/>
            <a:ext cx="4855484" cy="4924538"/>
          </a:xfrm>
          <a:custGeom>
            <a:avLst/>
            <a:gdLst>
              <a:gd name="connsiteX0" fmla="*/ 0 w 5617484"/>
              <a:gd name="connsiteY0" fmla="*/ 0 h 4924538"/>
              <a:gd name="connsiteX1" fmla="*/ 5617484 w 5617484"/>
              <a:gd name="connsiteY1" fmla="*/ 0 h 4924538"/>
              <a:gd name="connsiteX2" fmla="*/ 5617484 w 5617484"/>
              <a:gd name="connsiteY2" fmla="*/ 4924538 h 4924538"/>
              <a:gd name="connsiteX3" fmla="*/ 0 w 5617484"/>
              <a:gd name="connsiteY3" fmla="*/ 4924538 h 4924538"/>
              <a:gd name="connsiteX4" fmla="*/ 0 w 5617484"/>
              <a:gd name="connsiteY4" fmla="*/ 0 h 4924538"/>
              <a:gd name="connsiteX0" fmla="*/ 0 w 5617484"/>
              <a:gd name="connsiteY0" fmla="*/ 0 h 4924538"/>
              <a:gd name="connsiteX1" fmla="*/ 5617484 w 5617484"/>
              <a:gd name="connsiteY1" fmla="*/ 0 h 4924538"/>
              <a:gd name="connsiteX2" fmla="*/ 3607709 w 5617484"/>
              <a:gd name="connsiteY2" fmla="*/ 4924538 h 4924538"/>
              <a:gd name="connsiteX3" fmla="*/ 0 w 5617484"/>
              <a:gd name="connsiteY3" fmla="*/ 4924538 h 4924538"/>
              <a:gd name="connsiteX4" fmla="*/ 0 w 5617484"/>
              <a:gd name="connsiteY4" fmla="*/ 0 h 4924538"/>
              <a:gd name="connsiteX0" fmla="*/ 0 w 5617484"/>
              <a:gd name="connsiteY0" fmla="*/ 0 h 4924538"/>
              <a:gd name="connsiteX1" fmla="*/ 5617484 w 5617484"/>
              <a:gd name="connsiteY1" fmla="*/ 0 h 4924538"/>
              <a:gd name="connsiteX2" fmla="*/ 3607709 w 5617484"/>
              <a:gd name="connsiteY2" fmla="*/ 4924538 h 4924538"/>
              <a:gd name="connsiteX3" fmla="*/ 0 w 5617484"/>
              <a:gd name="connsiteY3" fmla="*/ 4924538 h 4924538"/>
              <a:gd name="connsiteX4" fmla="*/ 0 w 5617484"/>
              <a:gd name="connsiteY4" fmla="*/ 0 h 4924538"/>
              <a:gd name="connsiteX0" fmla="*/ 0 w 5885393"/>
              <a:gd name="connsiteY0" fmla="*/ 0 h 4924538"/>
              <a:gd name="connsiteX1" fmla="*/ 5617484 w 5885393"/>
              <a:gd name="connsiteY1" fmla="*/ 0 h 4924538"/>
              <a:gd name="connsiteX2" fmla="*/ 4845959 w 5885393"/>
              <a:gd name="connsiteY2" fmla="*/ 1884457 h 4924538"/>
              <a:gd name="connsiteX3" fmla="*/ 3607709 w 5885393"/>
              <a:gd name="connsiteY3" fmla="*/ 4924538 h 4924538"/>
              <a:gd name="connsiteX4" fmla="*/ 0 w 5885393"/>
              <a:gd name="connsiteY4" fmla="*/ 4924538 h 4924538"/>
              <a:gd name="connsiteX5" fmla="*/ 0 w 5885393"/>
              <a:gd name="connsiteY5" fmla="*/ 0 h 4924538"/>
              <a:gd name="connsiteX0" fmla="*/ 0 w 5885393"/>
              <a:gd name="connsiteY0" fmla="*/ 0 h 4924538"/>
              <a:gd name="connsiteX1" fmla="*/ 5617484 w 5885393"/>
              <a:gd name="connsiteY1" fmla="*/ 0 h 4924538"/>
              <a:gd name="connsiteX2" fmla="*/ 4845959 w 5885393"/>
              <a:gd name="connsiteY2" fmla="*/ 1884457 h 4924538"/>
              <a:gd name="connsiteX3" fmla="*/ 3607709 w 5885393"/>
              <a:gd name="connsiteY3" fmla="*/ 4924538 h 4924538"/>
              <a:gd name="connsiteX4" fmla="*/ 0 w 5885393"/>
              <a:gd name="connsiteY4" fmla="*/ 4924538 h 4924538"/>
              <a:gd name="connsiteX5" fmla="*/ 0 w 5885393"/>
              <a:gd name="connsiteY5" fmla="*/ 0 h 4924538"/>
              <a:gd name="connsiteX0" fmla="*/ 0 w 5778176"/>
              <a:gd name="connsiteY0" fmla="*/ 0 h 4924538"/>
              <a:gd name="connsiteX1" fmla="*/ 5617484 w 5778176"/>
              <a:gd name="connsiteY1" fmla="*/ 0 h 4924538"/>
              <a:gd name="connsiteX2" fmla="*/ 3607709 w 5778176"/>
              <a:gd name="connsiteY2" fmla="*/ 789082 h 4924538"/>
              <a:gd name="connsiteX3" fmla="*/ 3607709 w 5778176"/>
              <a:gd name="connsiteY3" fmla="*/ 4924538 h 4924538"/>
              <a:gd name="connsiteX4" fmla="*/ 0 w 5778176"/>
              <a:gd name="connsiteY4" fmla="*/ 4924538 h 4924538"/>
              <a:gd name="connsiteX5" fmla="*/ 0 w 5778176"/>
              <a:gd name="connsiteY5" fmla="*/ 0 h 4924538"/>
              <a:gd name="connsiteX0" fmla="*/ 0 w 5778176"/>
              <a:gd name="connsiteY0" fmla="*/ 0 h 4924538"/>
              <a:gd name="connsiteX1" fmla="*/ 5617484 w 5778176"/>
              <a:gd name="connsiteY1" fmla="*/ 0 h 4924538"/>
              <a:gd name="connsiteX2" fmla="*/ 3607709 w 5778176"/>
              <a:gd name="connsiteY2" fmla="*/ 789082 h 4924538"/>
              <a:gd name="connsiteX3" fmla="*/ 3607709 w 5778176"/>
              <a:gd name="connsiteY3" fmla="*/ 4924538 h 4924538"/>
              <a:gd name="connsiteX4" fmla="*/ 0 w 5778176"/>
              <a:gd name="connsiteY4" fmla="*/ 4924538 h 4924538"/>
              <a:gd name="connsiteX5" fmla="*/ 0 w 5778176"/>
              <a:gd name="connsiteY5" fmla="*/ 0 h 4924538"/>
              <a:gd name="connsiteX0" fmla="*/ 0 w 5841333"/>
              <a:gd name="connsiteY0" fmla="*/ 0 h 4924538"/>
              <a:gd name="connsiteX1" fmla="*/ 5617484 w 5841333"/>
              <a:gd name="connsiteY1" fmla="*/ 0 h 4924538"/>
              <a:gd name="connsiteX2" fmla="*/ 4617359 w 5841333"/>
              <a:gd name="connsiteY2" fmla="*/ 255682 h 4924538"/>
              <a:gd name="connsiteX3" fmla="*/ 3607709 w 5841333"/>
              <a:gd name="connsiteY3" fmla="*/ 789082 h 4924538"/>
              <a:gd name="connsiteX4" fmla="*/ 3607709 w 5841333"/>
              <a:gd name="connsiteY4" fmla="*/ 4924538 h 4924538"/>
              <a:gd name="connsiteX5" fmla="*/ 0 w 5841333"/>
              <a:gd name="connsiteY5" fmla="*/ 4924538 h 4924538"/>
              <a:gd name="connsiteX6" fmla="*/ 0 w 5841333"/>
              <a:gd name="connsiteY6" fmla="*/ 0 h 4924538"/>
              <a:gd name="connsiteX0" fmla="*/ 0 w 5869650"/>
              <a:gd name="connsiteY0" fmla="*/ 0 h 4924538"/>
              <a:gd name="connsiteX1" fmla="*/ 5617484 w 5869650"/>
              <a:gd name="connsiteY1" fmla="*/ 0 h 4924538"/>
              <a:gd name="connsiteX2" fmla="*/ 4845959 w 5869650"/>
              <a:gd name="connsiteY2" fmla="*/ 770032 h 4924538"/>
              <a:gd name="connsiteX3" fmla="*/ 3607709 w 5869650"/>
              <a:gd name="connsiteY3" fmla="*/ 789082 h 4924538"/>
              <a:gd name="connsiteX4" fmla="*/ 3607709 w 5869650"/>
              <a:gd name="connsiteY4" fmla="*/ 4924538 h 4924538"/>
              <a:gd name="connsiteX5" fmla="*/ 0 w 5869650"/>
              <a:gd name="connsiteY5" fmla="*/ 4924538 h 4924538"/>
              <a:gd name="connsiteX6" fmla="*/ 0 w 5869650"/>
              <a:gd name="connsiteY6" fmla="*/ 0 h 4924538"/>
              <a:gd name="connsiteX0" fmla="*/ 0 w 5869650"/>
              <a:gd name="connsiteY0" fmla="*/ 0 h 4924538"/>
              <a:gd name="connsiteX1" fmla="*/ 5617484 w 5869650"/>
              <a:gd name="connsiteY1" fmla="*/ 0 h 4924538"/>
              <a:gd name="connsiteX2" fmla="*/ 4845959 w 5869650"/>
              <a:gd name="connsiteY2" fmla="*/ 770032 h 4924538"/>
              <a:gd name="connsiteX3" fmla="*/ 3607709 w 5869650"/>
              <a:gd name="connsiteY3" fmla="*/ 789082 h 4924538"/>
              <a:gd name="connsiteX4" fmla="*/ 3607709 w 5869650"/>
              <a:gd name="connsiteY4" fmla="*/ 4924538 h 4924538"/>
              <a:gd name="connsiteX5" fmla="*/ 0 w 5869650"/>
              <a:gd name="connsiteY5" fmla="*/ 4924538 h 4924538"/>
              <a:gd name="connsiteX6" fmla="*/ 0 w 5869650"/>
              <a:gd name="connsiteY6" fmla="*/ 0 h 4924538"/>
              <a:gd name="connsiteX0" fmla="*/ 0 w 5617484"/>
              <a:gd name="connsiteY0" fmla="*/ 0 h 4924538"/>
              <a:gd name="connsiteX1" fmla="*/ 5617484 w 5617484"/>
              <a:gd name="connsiteY1" fmla="*/ 0 h 4924538"/>
              <a:gd name="connsiteX2" fmla="*/ 4845959 w 5617484"/>
              <a:gd name="connsiteY2" fmla="*/ 770032 h 4924538"/>
              <a:gd name="connsiteX3" fmla="*/ 3607709 w 5617484"/>
              <a:gd name="connsiteY3" fmla="*/ 789082 h 4924538"/>
              <a:gd name="connsiteX4" fmla="*/ 3607709 w 5617484"/>
              <a:gd name="connsiteY4" fmla="*/ 4924538 h 4924538"/>
              <a:gd name="connsiteX5" fmla="*/ 0 w 5617484"/>
              <a:gd name="connsiteY5" fmla="*/ 4924538 h 4924538"/>
              <a:gd name="connsiteX6" fmla="*/ 0 w 5617484"/>
              <a:gd name="connsiteY6" fmla="*/ 0 h 4924538"/>
              <a:gd name="connsiteX0" fmla="*/ 0 w 4855484"/>
              <a:gd name="connsiteY0" fmla="*/ 0 h 4924538"/>
              <a:gd name="connsiteX1" fmla="*/ 4855484 w 4855484"/>
              <a:gd name="connsiteY1" fmla="*/ 9525 h 4924538"/>
              <a:gd name="connsiteX2" fmla="*/ 4845959 w 4855484"/>
              <a:gd name="connsiteY2" fmla="*/ 770032 h 4924538"/>
              <a:gd name="connsiteX3" fmla="*/ 3607709 w 4855484"/>
              <a:gd name="connsiteY3" fmla="*/ 789082 h 4924538"/>
              <a:gd name="connsiteX4" fmla="*/ 3607709 w 4855484"/>
              <a:gd name="connsiteY4" fmla="*/ 4924538 h 4924538"/>
              <a:gd name="connsiteX5" fmla="*/ 0 w 4855484"/>
              <a:gd name="connsiteY5" fmla="*/ 4924538 h 4924538"/>
              <a:gd name="connsiteX6" fmla="*/ 0 w 4855484"/>
              <a:gd name="connsiteY6" fmla="*/ 0 h 4924538"/>
              <a:gd name="connsiteX0" fmla="*/ 0 w 4855484"/>
              <a:gd name="connsiteY0" fmla="*/ 0 h 4924538"/>
              <a:gd name="connsiteX1" fmla="*/ 4855484 w 4855484"/>
              <a:gd name="connsiteY1" fmla="*/ 9525 h 4924538"/>
              <a:gd name="connsiteX2" fmla="*/ 4845959 w 4855484"/>
              <a:gd name="connsiteY2" fmla="*/ 770032 h 4924538"/>
              <a:gd name="connsiteX3" fmla="*/ 3607709 w 4855484"/>
              <a:gd name="connsiteY3" fmla="*/ 798607 h 4924538"/>
              <a:gd name="connsiteX4" fmla="*/ 3607709 w 4855484"/>
              <a:gd name="connsiteY4" fmla="*/ 4924538 h 4924538"/>
              <a:gd name="connsiteX5" fmla="*/ 0 w 4855484"/>
              <a:gd name="connsiteY5" fmla="*/ 4924538 h 4924538"/>
              <a:gd name="connsiteX6" fmla="*/ 0 w 4855484"/>
              <a:gd name="connsiteY6" fmla="*/ 0 h 49245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855484" h="4924538">
                <a:moveTo>
                  <a:pt x="0" y="0"/>
                </a:moveTo>
                <a:lnTo>
                  <a:pt x="4855484" y="9525"/>
                </a:lnTo>
                <a:lnTo>
                  <a:pt x="4845959" y="770032"/>
                </a:lnTo>
                <a:lnTo>
                  <a:pt x="3607709" y="798607"/>
                </a:lnTo>
                <a:lnTo>
                  <a:pt x="3607709" y="4924538"/>
                </a:lnTo>
                <a:lnTo>
                  <a:pt x="0" y="4924538"/>
                </a:lnTo>
                <a:lnTo>
                  <a:pt x="0" y="0"/>
                </a:lnTo>
                <a:close/>
              </a:path>
            </a:pathLst>
          </a:cu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807616" y="2663685"/>
            <a:ext cx="6944139" cy="327991"/>
          </a:xfrm>
        </p:spPr>
        <p:txBody>
          <a:bodyPr>
            <a:normAutofit fontScale="90000"/>
          </a:bodyPr>
          <a:lstStyle/>
          <a:p>
            <a:br>
              <a: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23" name="Прямоугольник 22">
            <a:extLst>
              <a:ext uri="{FF2B5EF4-FFF2-40B4-BE49-F238E27FC236}">
                <a16:creationId xmlns:a16="http://schemas.microsoft.com/office/drawing/2014/main" id="{455AE49B-6381-4B72-B019-FC3DC3906430}"/>
              </a:ext>
            </a:extLst>
          </p:cNvPr>
          <p:cNvSpPr/>
          <p:nvPr/>
        </p:nvSpPr>
        <p:spPr>
          <a:xfrm>
            <a:off x="4420349" y="1699514"/>
            <a:ext cx="7485901" cy="4729862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2D620FA-7443-4618-AA91-0BD81790857B}"/>
              </a:ext>
            </a:extLst>
          </p:cNvPr>
          <p:cNvSpPr txBox="1"/>
          <p:nvPr/>
        </p:nvSpPr>
        <p:spPr>
          <a:xfrm>
            <a:off x="821416" y="2852045"/>
            <a:ext cx="11084833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Какое техническое задание должен выдавать дизайнер подрядчику?</a:t>
            </a:r>
            <a:endParaRPr lang="ru-RU" sz="40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1574562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22BB4ECA-DDB1-4415-894B-4FB7CC0137F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</p:pic>
      <p:sp>
        <p:nvSpPr>
          <p:cNvPr id="23" name="Прямоугольник 22">
            <a:extLst>
              <a:ext uri="{FF2B5EF4-FFF2-40B4-BE49-F238E27FC236}">
                <a16:creationId xmlns:a16="http://schemas.microsoft.com/office/drawing/2014/main" id="{455AE49B-6381-4B72-B019-FC3DC3906430}"/>
              </a:ext>
            </a:extLst>
          </p:cNvPr>
          <p:cNvSpPr/>
          <p:nvPr/>
        </p:nvSpPr>
        <p:spPr>
          <a:xfrm>
            <a:off x="8316822" y="1065814"/>
            <a:ext cx="3718670" cy="4924539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52D271B1-F03B-4432-8AE5-543AEBDDBE40}"/>
              </a:ext>
            </a:extLst>
          </p:cNvPr>
          <p:cNvSpPr/>
          <p:nvPr/>
        </p:nvSpPr>
        <p:spPr>
          <a:xfrm>
            <a:off x="757685" y="595223"/>
            <a:ext cx="7064395" cy="5541217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807616" y="2663685"/>
            <a:ext cx="6944139" cy="327991"/>
          </a:xfrm>
        </p:spPr>
        <p:txBody>
          <a:bodyPr>
            <a:normAutofit fontScale="90000"/>
          </a:bodyPr>
          <a:lstStyle/>
          <a:p>
            <a:br>
              <a: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514F20B9-4E9F-43FA-862E-B555226F710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77941" y="1337553"/>
            <a:ext cx="6944139" cy="4714059"/>
          </a:xfrm>
        </p:spPr>
        <p:txBody>
          <a:bodyPr>
            <a:normAutofit fontScale="25000" lnSpcReduction="20000"/>
          </a:bodyPr>
          <a:lstStyle/>
          <a:p>
            <a:pPr algn="l"/>
            <a:r>
              <a:rPr lang="ru-RU" sz="4800" b="0" i="0" dirty="0">
                <a:solidFill>
                  <a:srgbClr val="333333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-​ ​Владелица дизайнерской​ студии "POLINA CHAPLANOVA DESIGN“</a:t>
            </a:r>
            <a:endParaRPr lang="en-US" sz="4800" b="0" i="0" dirty="0">
              <a:solidFill>
                <a:srgbClr val="333333"/>
              </a:solidFill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endParaRPr lang="ru-RU" sz="4800" b="0" i="0" dirty="0">
              <a:solidFill>
                <a:srgbClr val="333333"/>
              </a:solidFill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r>
              <a:rPr lang="en-US" sz="4800" b="0" i="0" dirty="0">
                <a:solidFill>
                  <a:srgbClr val="333333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- </a:t>
            </a:r>
            <a:r>
              <a:rPr lang="ru-RU" sz="4800" b="0" i="0" dirty="0">
                <a:solidFill>
                  <a:srgbClr val="333333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Боле 15 лет​ создаю​ жилые и общественные интерьеры на территории России, Испании, Великобритании, Франции и на Ближнем Востоке.</a:t>
            </a:r>
            <a:endParaRPr lang="en-US" sz="4800" b="0" i="0" dirty="0">
              <a:solidFill>
                <a:srgbClr val="333333"/>
              </a:solidFill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endParaRPr lang="ru-RU" sz="4800" b="0" i="0" dirty="0">
              <a:solidFill>
                <a:srgbClr val="333333"/>
              </a:solidFill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r>
              <a:rPr lang="en-US" sz="4800" b="0" i="0" dirty="0">
                <a:solidFill>
                  <a:srgbClr val="333333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- </a:t>
            </a:r>
            <a:r>
              <a:rPr lang="ru-RU" sz="4800" b="0" i="0" dirty="0">
                <a:solidFill>
                  <a:srgbClr val="333333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12 лет опыта работы и реализации в сегменте ПРЕМИУМ класса.</a:t>
            </a:r>
            <a:endParaRPr lang="en-US" sz="4800" b="0" i="0" dirty="0">
              <a:solidFill>
                <a:srgbClr val="333333"/>
              </a:solidFill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endParaRPr lang="ru-RU" sz="4800" b="0" i="0" dirty="0">
              <a:solidFill>
                <a:srgbClr val="333333"/>
              </a:solidFill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r>
              <a:rPr lang="ru-RU" sz="4800" b="0" i="0" dirty="0">
                <a:solidFill>
                  <a:srgbClr val="333333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-​ Создала​ и реализовала проект салона красоты, который победил в номинации «Лучший салон красоты РФ класса LUX».</a:t>
            </a:r>
            <a:endParaRPr lang="en-US" sz="4800" b="0" i="0" dirty="0">
              <a:solidFill>
                <a:srgbClr val="333333"/>
              </a:solidFill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endParaRPr lang="ru-RU" sz="4800" b="0" i="0" dirty="0">
              <a:solidFill>
                <a:srgbClr val="333333"/>
              </a:solidFill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r>
              <a:rPr lang="ru-RU" sz="4800" b="0" i="0" dirty="0">
                <a:solidFill>
                  <a:srgbClr val="333333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-​ Член Союза Дизайнеров и Архитекторов.</a:t>
            </a:r>
            <a:endParaRPr lang="en-US" sz="4800" b="0" i="0" dirty="0">
              <a:solidFill>
                <a:srgbClr val="333333"/>
              </a:solidFill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endParaRPr lang="ru-RU" sz="4800" b="0" i="0" dirty="0">
              <a:solidFill>
                <a:srgbClr val="333333"/>
              </a:solidFill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r>
              <a:rPr lang="en-US" sz="4800" b="0" i="0" dirty="0">
                <a:solidFill>
                  <a:srgbClr val="333333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- </a:t>
            </a:r>
            <a:r>
              <a:rPr lang="ru-RU" sz="4800" b="0" i="0" dirty="0">
                <a:solidFill>
                  <a:srgbClr val="333333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Вхожу в золотую сотню самых развивающихся дизайнеров России.</a:t>
            </a:r>
            <a:endParaRPr lang="en-US" sz="4800" b="0" i="0" dirty="0">
              <a:solidFill>
                <a:srgbClr val="333333"/>
              </a:solidFill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endParaRPr lang="ru-RU" sz="4800" b="0" i="0" dirty="0">
              <a:solidFill>
                <a:srgbClr val="333333"/>
              </a:solidFill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r>
              <a:rPr lang="ru-RU" sz="4800" b="0" i="0" dirty="0">
                <a:solidFill>
                  <a:srgbClr val="333333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- Спикер образовательных программ.</a:t>
            </a:r>
          </a:p>
          <a:p>
            <a:pPr algn="l"/>
            <a:r>
              <a:rPr lang="ru-RU" sz="4800" b="0" i="0" dirty="0">
                <a:solidFill>
                  <a:srgbClr val="333333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​</a:t>
            </a:r>
            <a:br>
              <a:rPr lang="ru-RU" sz="4800" b="0" i="0" dirty="0">
                <a:solidFill>
                  <a:srgbClr val="333333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ru-RU" sz="4800" b="0" i="0" dirty="0">
                <a:solidFill>
                  <a:srgbClr val="333333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Считаю, что ГЛАВНАЯ ЗАДАЧА дизайнера​ сделать так, что бы человек был счастлив у себя дома. Испытывал те эмоции, которые он хочет испытывать.</a:t>
            </a:r>
            <a:br>
              <a:rPr lang="ru-RU" sz="4800" b="0" i="0" dirty="0">
                <a:solidFill>
                  <a:srgbClr val="333333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ru-RU" sz="4800" b="0" i="0" dirty="0">
                <a:solidFill>
                  <a:srgbClr val="333333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А так же считаю важным делать проект ​ максимально похожим ​ на идею и что бы это реально было реализовать.</a:t>
            </a:r>
            <a:endParaRPr lang="en-US" sz="4800" b="0" i="0" dirty="0">
              <a:solidFill>
                <a:srgbClr val="333333"/>
              </a:solidFill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endParaRPr lang="ru-RU" sz="4800" b="0" i="0" dirty="0">
              <a:solidFill>
                <a:srgbClr val="333333"/>
              </a:solidFill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ru-RU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2D620FA-7443-4618-AA91-0BD81790857B}"/>
              </a:ext>
            </a:extLst>
          </p:cNvPr>
          <p:cNvSpPr txBox="1"/>
          <p:nvPr/>
        </p:nvSpPr>
        <p:spPr>
          <a:xfrm>
            <a:off x="2786648" y="604149"/>
            <a:ext cx="303209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ПОЛИНА ЧАПЛАНОВА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272621F4-7DA0-475F-93EC-6F0360160BD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76245" y="777180"/>
            <a:ext cx="3761256" cy="5015006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392C4BBF-8117-4D34-AD6C-441508292F93}"/>
              </a:ext>
            </a:extLst>
          </p:cNvPr>
          <p:cNvSpPr txBox="1"/>
          <p:nvPr/>
        </p:nvSpPr>
        <p:spPr>
          <a:xfrm>
            <a:off x="3067053" y="896536"/>
            <a:ext cx="2471283" cy="40011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дизайнер интерьера</a:t>
            </a:r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559694" y="6408179"/>
            <a:ext cx="11632305" cy="599448"/>
            <a:chOff x="559694" y="6408179"/>
            <a:chExt cx="11632305" cy="599448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559694" y="6425074"/>
              <a:ext cx="11632305" cy="459164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583893" y="6484407"/>
              <a:ext cx="11451599" cy="52322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14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polinachaplanova.com               polinachaplanova@bk.ru              +7(903)792-34-98              @polina_chaplanova_design       </a:t>
              </a:r>
              <a:endParaRPr lang="ru-RU" sz="1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1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261138" y="6494955"/>
              <a:ext cx="798366" cy="409823"/>
            </a:xfrm>
            <a:prstGeom prst="rect">
              <a:avLst/>
            </a:prstGeom>
          </p:spPr>
        </p:pic>
        <p:pic>
          <p:nvPicPr>
            <p:cNvPr id="24" name="Рисунок 23">
              <a:extLst>
                <a:ext uri="{FF2B5EF4-FFF2-40B4-BE49-F238E27FC236}">
                  <a16:creationId xmlns:a16="http://schemas.microsoft.com/office/drawing/2014/main" id="{FC66819D-CFCB-43C2-9973-DFF15DA9BB8D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111757" y="6434307"/>
              <a:ext cx="798366" cy="440698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722125" y="6442434"/>
              <a:ext cx="1009235" cy="468285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51230" y="6408179"/>
              <a:ext cx="798366" cy="49179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20583404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22BB4ECA-DDB1-4415-894B-4FB7CC0137F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</p:pic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52D271B1-F03B-4432-8AE5-543AEBDDBE40}"/>
              </a:ext>
            </a:extLst>
          </p:cNvPr>
          <p:cNvSpPr/>
          <p:nvPr/>
        </p:nvSpPr>
        <p:spPr>
          <a:xfrm>
            <a:off x="783317" y="925418"/>
            <a:ext cx="6349668" cy="4924539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807616" y="2663685"/>
            <a:ext cx="6944139" cy="327991"/>
          </a:xfrm>
        </p:spPr>
        <p:txBody>
          <a:bodyPr>
            <a:normAutofit fontScale="90000"/>
          </a:bodyPr>
          <a:lstStyle/>
          <a:p>
            <a:br>
              <a: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514F20B9-4E9F-43FA-862E-B555226F710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83316" y="3009036"/>
            <a:ext cx="6276188" cy="1648292"/>
          </a:xfrm>
        </p:spPr>
        <p:txBody>
          <a:bodyPr>
            <a:noAutofit/>
          </a:bodyPr>
          <a:lstStyle/>
          <a:p>
            <a:pPr algn="l"/>
            <a:r>
              <a:rPr lang="ru-RU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 Что должно быть в ТЗ для подрядчика</a:t>
            </a:r>
          </a:p>
          <a:p>
            <a:pPr algn="l"/>
            <a:r>
              <a:rPr lang="ru-RU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 Как собрать ТЗ?</a:t>
            </a:r>
          </a:p>
          <a:p>
            <a:pPr algn="l"/>
            <a:r>
              <a:rPr lang="ru-RU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 А дальше что с ТЗ?</a:t>
            </a:r>
          </a:p>
          <a:p>
            <a:pPr algn="ctr"/>
            <a:endParaRPr lang="ru-RU" sz="1400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/>
            <a:endParaRPr lang="ru-RU" sz="1400" dirty="0">
              <a:solidFill>
                <a:srgbClr val="00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2D620FA-7443-4618-AA91-0BD81790857B}"/>
              </a:ext>
            </a:extLst>
          </p:cNvPr>
          <p:cNvSpPr txBox="1"/>
          <p:nvPr/>
        </p:nvSpPr>
        <p:spPr>
          <a:xfrm>
            <a:off x="2269286" y="1857735"/>
            <a:ext cx="2905677" cy="461665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sz="24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 ЧЕМ ПОГОВОРИМ</a:t>
            </a:r>
            <a:r>
              <a:rPr lang="en-US" sz="24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</a:t>
            </a:r>
            <a:endParaRPr lang="ru-RU" sz="24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27" name="Группа 26">
            <a:extLst>
              <a:ext uri="{FF2B5EF4-FFF2-40B4-BE49-F238E27FC236}">
                <a16:creationId xmlns:a16="http://schemas.microsoft.com/office/drawing/2014/main" id="{EE3C1238-1A87-4E6F-8704-00002FFFA119}"/>
              </a:ext>
            </a:extLst>
          </p:cNvPr>
          <p:cNvGrpSpPr/>
          <p:nvPr/>
        </p:nvGrpSpPr>
        <p:grpSpPr>
          <a:xfrm>
            <a:off x="559694" y="6408179"/>
            <a:ext cx="11632305" cy="599448"/>
            <a:chOff x="559694" y="6408179"/>
            <a:chExt cx="11632305" cy="599448"/>
          </a:xfrm>
        </p:grpSpPr>
        <p:sp>
          <p:nvSpPr>
            <p:cNvPr id="28" name="Прямоугольник 27">
              <a:extLst>
                <a:ext uri="{FF2B5EF4-FFF2-40B4-BE49-F238E27FC236}">
                  <a16:creationId xmlns:a16="http://schemas.microsoft.com/office/drawing/2014/main" id="{55956616-362A-4D09-BB17-4C0E12417810}"/>
                </a:ext>
              </a:extLst>
            </p:cNvPr>
            <p:cNvSpPr/>
            <p:nvPr/>
          </p:nvSpPr>
          <p:spPr>
            <a:xfrm>
              <a:off x="559694" y="6425074"/>
              <a:ext cx="11632305" cy="459164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AD513DBA-78C0-4CF6-9A1A-591DF87ED16E}"/>
                </a:ext>
              </a:extLst>
            </p:cNvPr>
            <p:cNvSpPr txBox="1"/>
            <p:nvPr/>
          </p:nvSpPr>
          <p:spPr>
            <a:xfrm>
              <a:off x="583893" y="6484407"/>
              <a:ext cx="11451599" cy="52322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14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polinachaplanova.com               polinachaplanova@bk.ru              +7(903)792-34-98              @polina_chaplanova_design       </a:t>
              </a:r>
              <a:endParaRPr lang="ru-RU" sz="1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1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30" name="Рисунок 29">
              <a:extLst>
                <a:ext uri="{FF2B5EF4-FFF2-40B4-BE49-F238E27FC236}">
                  <a16:creationId xmlns:a16="http://schemas.microsoft.com/office/drawing/2014/main" id="{6A8BAD65-20A2-40E7-A505-CCDBBCE555A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261138" y="6494955"/>
              <a:ext cx="798366" cy="409823"/>
            </a:xfrm>
            <a:prstGeom prst="rect">
              <a:avLst/>
            </a:prstGeom>
          </p:spPr>
        </p:pic>
        <p:pic>
          <p:nvPicPr>
            <p:cNvPr id="31" name="Рисунок 30">
              <a:extLst>
                <a:ext uri="{FF2B5EF4-FFF2-40B4-BE49-F238E27FC236}">
                  <a16:creationId xmlns:a16="http://schemas.microsoft.com/office/drawing/2014/main" id="{E6BFA472-566F-4645-8E21-1D6DBF9A438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111757" y="6434307"/>
              <a:ext cx="798366" cy="440698"/>
            </a:xfrm>
            <a:prstGeom prst="rect">
              <a:avLst/>
            </a:prstGeom>
          </p:spPr>
        </p:pic>
        <p:pic>
          <p:nvPicPr>
            <p:cNvPr id="32" name="Рисунок 31">
              <a:extLst>
                <a:ext uri="{FF2B5EF4-FFF2-40B4-BE49-F238E27FC236}">
                  <a16:creationId xmlns:a16="http://schemas.microsoft.com/office/drawing/2014/main" id="{3B01F3BF-E23B-462B-AA91-98EC7FD3EA3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722125" y="6442434"/>
              <a:ext cx="1009235" cy="468285"/>
            </a:xfrm>
            <a:prstGeom prst="rect">
              <a:avLst/>
            </a:prstGeom>
          </p:spPr>
        </p:pic>
        <p:pic>
          <p:nvPicPr>
            <p:cNvPr id="33" name="Рисунок 32">
              <a:extLst>
                <a:ext uri="{FF2B5EF4-FFF2-40B4-BE49-F238E27FC236}">
                  <a16:creationId xmlns:a16="http://schemas.microsoft.com/office/drawing/2014/main" id="{CE3151BF-D10A-4199-8FE7-18CBA3840A0D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51230" y="6408179"/>
              <a:ext cx="798366" cy="491794"/>
            </a:xfrm>
            <a:prstGeom prst="rect">
              <a:avLst/>
            </a:prstGeom>
          </p:spPr>
        </p:pic>
      </p:grpSp>
      <p:sp>
        <p:nvSpPr>
          <p:cNvPr id="20" name="Прямоугольник 19">
            <a:extLst>
              <a:ext uri="{FF2B5EF4-FFF2-40B4-BE49-F238E27FC236}">
                <a16:creationId xmlns:a16="http://schemas.microsoft.com/office/drawing/2014/main" id="{2D2DFC41-C043-4099-A1A4-97BFCA36770E}"/>
              </a:ext>
            </a:extLst>
          </p:cNvPr>
          <p:cNvSpPr/>
          <p:nvPr/>
        </p:nvSpPr>
        <p:spPr>
          <a:xfrm>
            <a:off x="7132985" y="925418"/>
            <a:ext cx="5059014" cy="4924539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0D25E7A6-3E89-4B09-9E84-A3F1B85E20F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434543" y="1574723"/>
            <a:ext cx="4275234" cy="42752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47827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22BB4ECA-DDB1-4415-894B-4FB7CC0137F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</p:pic>
      <p:sp>
        <p:nvSpPr>
          <p:cNvPr id="23" name="Прямоугольник 22">
            <a:extLst>
              <a:ext uri="{FF2B5EF4-FFF2-40B4-BE49-F238E27FC236}">
                <a16:creationId xmlns:a16="http://schemas.microsoft.com/office/drawing/2014/main" id="{455AE49B-6381-4B72-B019-FC3DC3906430}"/>
              </a:ext>
            </a:extLst>
          </p:cNvPr>
          <p:cNvSpPr/>
          <p:nvPr/>
        </p:nvSpPr>
        <p:spPr>
          <a:xfrm>
            <a:off x="6753138" y="925417"/>
            <a:ext cx="5216873" cy="5406041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52D271B1-F03B-4432-8AE5-543AEBDDBE40}"/>
              </a:ext>
            </a:extLst>
          </p:cNvPr>
          <p:cNvSpPr/>
          <p:nvPr/>
        </p:nvSpPr>
        <p:spPr>
          <a:xfrm>
            <a:off x="583895" y="427382"/>
            <a:ext cx="6169244" cy="5939068"/>
          </a:xfrm>
          <a:prstGeom prst="rect">
            <a:avLst/>
          </a:prstGeom>
          <a:solidFill>
            <a:srgbClr val="E4E6E8">
              <a:alpha val="29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72740" y="2379327"/>
            <a:ext cx="6944139" cy="327991"/>
          </a:xfrm>
        </p:spPr>
        <p:txBody>
          <a:bodyPr>
            <a:normAutofit fontScale="90000"/>
          </a:bodyPr>
          <a:lstStyle/>
          <a:p>
            <a:br>
              <a: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grpSp>
        <p:nvGrpSpPr>
          <p:cNvPr id="20" name="Группа 19">
            <a:extLst>
              <a:ext uri="{FF2B5EF4-FFF2-40B4-BE49-F238E27FC236}">
                <a16:creationId xmlns:a16="http://schemas.microsoft.com/office/drawing/2014/main" id="{CBA4E5C9-21F7-40CB-A25C-EAFDB1CA2941}"/>
              </a:ext>
            </a:extLst>
          </p:cNvPr>
          <p:cNvGrpSpPr/>
          <p:nvPr/>
        </p:nvGrpSpPr>
        <p:grpSpPr>
          <a:xfrm>
            <a:off x="559694" y="6408179"/>
            <a:ext cx="11632305" cy="599448"/>
            <a:chOff x="559694" y="6408179"/>
            <a:chExt cx="11632305" cy="599448"/>
          </a:xfrm>
        </p:grpSpPr>
        <p:sp>
          <p:nvSpPr>
            <p:cNvPr id="21" name="Прямоугольник 20">
              <a:extLst>
                <a:ext uri="{FF2B5EF4-FFF2-40B4-BE49-F238E27FC236}">
                  <a16:creationId xmlns:a16="http://schemas.microsoft.com/office/drawing/2014/main" id="{8C68ECDB-702F-45A9-B469-BC4A66CC6A16}"/>
                </a:ext>
              </a:extLst>
            </p:cNvPr>
            <p:cNvSpPr/>
            <p:nvPr/>
          </p:nvSpPr>
          <p:spPr>
            <a:xfrm>
              <a:off x="559694" y="6425074"/>
              <a:ext cx="11632305" cy="459164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42DB6D4B-4F58-49CD-8B74-DD5354126FD7}"/>
                </a:ext>
              </a:extLst>
            </p:cNvPr>
            <p:cNvSpPr txBox="1"/>
            <p:nvPr/>
          </p:nvSpPr>
          <p:spPr>
            <a:xfrm>
              <a:off x="583893" y="6484407"/>
              <a:ext cx="11451599" cy="52322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14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polinachaplanova.com               polinachaplanova@bk.ru              +7(903)792-34-98              @polina_chaplanova_design       </a:t>
              </a:r>
              <a:endParaRPr lang="ru-RU" sz="1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1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4" name="Рисунок 23">
              <a:extLst>
                <a:ext uri="{FF2B5EF4-FFF2-40B4-BE49-F238E27FC236}">
                  <a16:creationId xmlns:a16="http://schemas.microsoft.com/office/drawing/2014/main" id="{09BE8D7D-946B-48E6-8CD8-D8192D60F6A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261138" y="6494955"/>
              <a:ext cx="798366" cy="409823"/>
            </a:xfrm>
            <a:prstGeom prst="rect">
              <a:avLst/>
            </a:prstGeom>
          </p:spPr>
        </p:pic>
        <p:pic>
          <p:nvPicPr>
            <p:cNvPr id="25" name="Рисунок 24">
              <a:extLst>
                <a:ext uri="{FF2B5EF4-FFF2-40B4-BE49-F238E27FC236}">
                  <a16:creationId xmlns:a16="http://schemas.microsoft.com/office/drawing/2014/main" id="{FBCAC4E0-FBA3-4CC4-9148-03137150D2D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111757" y="6434307"/>
              <a:ext cx="798366" cy="440698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501BFBA4-BC66-49A8-A73B-2E4A61DAE1B9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722125" y="6442434"/>
              <a:ext cx="1009235" cy="468285"/>
            </a:xfrm>
            <a:prstGeom prst="rect">
              <a:avLst/>
            </a:prstGeom>
          </p:spPr>
        </p:pic>
        <p:pic>
          <p:nvPicPr>
            <p:cNvPr id="27" name="Рисунок 26">
              <a:extLst>
                <a:ext uri="{FF2B5EF4-FFF2-40B4-BE49-F238E27FC236}">
                  <a16:creationId xmlns:a16="http://schemas.microsoft.com/office/drawing/2014/main" id="{9B5DB08B-DB69-4D53-B6B3-C356105B749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51230" y="6408179"/>
              <a:ext cx="798366" cy="491794"/>
            </a:xfrm>
            <a:prstGeom prst="rect">
              <a:avLst/>
            </a:prstGeom>
          </p:spPr>
        </p:pic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1E5DBF63-4881-4EBE-B08C-ADB2C1C1194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01099" y="561157"/>
            <a:ext cx="5569982" cy="2923420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557E9198-C6A0-404C-ADFF-4111687CC7E4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271134" y="3657557"/>
            <a:ext cx="2545793" cy="2535913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D7683519-8288-45AB-8DF5-E8ACA77A96D4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321831" y="603543"/>
            <a:ext cx="4352817" cy="1939779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1C064051-9F5C-4D08-923B-A268A4F44C82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88061" y="2071950"/>
            <a:ext cx="4721882" cy="47218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681795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22BB4ECA-DDB1-4415-894B-4FB7CC0137F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</p:pic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52D271B1-F03B-4432-8AE5-543AEBDDBE40}"/>
              </a:ext>
            </a:extLst>
          </p:cNvPr>
          <p:cNvSpPr/>
          <p:nvPr/>
        </p:nvSpPr>
        <p:spPr>
          <a:xfrm>
            <a:off x="583893" y="427381"/>
            <a:ext cx="11632305" cy="5988459"/>
          </a:xfrm>
          <a:prstGeom prst="rect">
            <a:avLst/>
          </a:prstGeom>
          <a:solidFill>
            <a:srgbClr val="E4E6E8">
              <a:alpha val="29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72740" y="2379327"/>
            <a:ext cx="6944139" cy="327991"/>
          </a:xfrm>
        </p:spPr>
        <p:txBody>
          <a:bodyPr>
            <a:normAutofit fontScale="90000"/>
          </a:bodyPr>
          <a:lstStyle/>
          <a:p>
            <a:br>
              <a: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grpSp>
        <p:nvGrpSpPr>
          <p:cNvPr id="20" name="Группа 19">
            <a:extLst>
              <a:ext uri="{FF2B5EF4-FFF2-40B4-BE49-F238E27FC236}">
                <a16:creationId xmlns:a16="http://schemas.microsoft.com/office/drawing/2014/main" id="{CBA4E5C9-21F7-40CB-A25C-EAFDB1CA2941}"/>
              </a:ext>
            </a:extLst>
          </p:cNvPr>
          <p:cNvGrpSpPr/>
          <p:nvPr/>
        </p:nvGrpSpPr>
        <p:grpSpPr>
          <a:xfrm>
            <a:off x="559694" y="6408179"/>
            <a:ext cx="11632305" cy="599448"/>
            <a:chOff x="559694" y="6408179"/>
            <a:chExt cx="11632305" cy="599448"/>
          </a:xfrm>
        </p:grpSpPr>
        <p:sp>
          <p:nvSpPr>
            <p:cNvPr id="21" name="Прямоугольник 20">
              <a:extLst>
                <a:ext uri="{FF2B5EF4-FFF2-40B4-BE49-F238E27FC236}">
                  <a16:creationId xmlns:a16="http://schemas.microsoft.com/office/drawing/2014/main" id="{8C68ECDB-702F-45A9-B469-BC4A66CC6A16}"/>
                </a:ext>
              </a:extLst>
            </p:cNvPr>
            <p:cNvSpPr/>
            <p:nvPr/>
          </p:nvSpPr>
          <p:spPr>
            <a:xfrm>
              <a:off x="559694" y="6425074"/>
              <a:ext cx="11632305" cy="459164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42DB6D4B-4F58-49CD-8B74-DD5354126FD7}"/>
                </a:ext>
              </a:extLst>
            </p:cNvPr>
            <p:cNvSpPr txBox="1"/>
            <p:nvPr/>
          </p:nvSpPr>
          <p:spPr>
            <a:xfrm>
              <a:off x="583893" y="6484407"/>
              <a:ext cx="11451599" cy="52322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14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polinachaplanova.com               polinachaplanova@bk.ru              +7(903)792-34-98              @polina_chaplanova_design       </a:t>
              </a:r>
              <a:endParaRPr lang="ru-RU" sz="1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1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4" name="Рисунок 23">
              <a:extLst>
                <a:ext uri="{FF2B5EF4-FFF2-40B4-BE49-F238E27FC236}">
                  <a16:creationId xmlns:a16="http://schemas.microsoft.com/office/drawing/2014/main" id="{09BE8D7D-946B-48E6-8CD8-D8192D60F6A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261138" y="6494955"/>
              <a:ext cx="798366" cy="409823"/>
            </a:xfrm>
            <a:prstGeom prst="rect">
              <a:avLst/>
            </a:prstGeom>
          </p:spPr>
        </p:pic>
        <p:pic>
          <p:nvPicPr>
            <p:cNvPr id="25" name="Рисунок 24">
              <a:extLst>
                <a:ext uri="{FF2B5EF4-FFF2-40B4-BE49-F238E27FC236}">
                  <a16:creationId xmlns:a16="http://schemas.microsoft.com/office/drawing/2014/main" id="{FBCAC4E0-FBA3-4CC4-9148-03137150D2D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111757" y="6434307"/>
              <a:ext cx="798366" cy="440698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501BFBA4-BC66-49A8-A73B-2E4A61DAE1B9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722125" y="6442434"/>
              <a:ext cx="1009235" cy="468285"/>
            </a:xfrm>
            <a:prstGeom prst="rect">
              <a:avLst/>
            </a:prstGeom>
          </p:spPr>
        </p:pic>
        <p:pic>
          <p:nvPicPr>
            <p:cNvPr id="27" name="Рисунок 26">
              <a:extLst>
                <a:ext uri="{FF2B5EF4-FFF2-40B4-BE49-F238E27FC236}">
                  <a16:creationId xmlns:a16="http://schemas.microsoft.com/office/drawing/2014/main" id="{9B5DB08B-DB69-4D53-B6B3-C356105B749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51230" y="6408179"/>
              <a:ext cx="798366" cy="491794"/>
            </a:xfrm>
            <a:prstGeom prst="rect">
              <a:avLst/>
            </a:prstGeom>
          </p:spPr>
        </p:pic>
      </p:grpSp>
      <p:sp>
        <p:nvSpPr>
          <p:cNvPr id="32" name="Подзаголовок 2">
            <a:extLst>
              <a:ext uri="{FF2B5EF4-FFF2-40B4-BE49-F238E27FC236}">
                <a16:creationId xmlns:a16="http://schemas.microsoft.com/office/drawing/2014/main" id="{B4E1E38B-EEC2-4AE3-870E-B37E87876AE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83894" y="5595039"/>
            <a:ext cx="11632304" cy="703267"/>
          </a:xfrm>
        </p:spPr>
        <p:txBody>
          <a:bodyPr>
            <a:noAutofit/>
          </a:bodyPr>
          <a:lstStyle/>
          <a:p>
            <a:pPr algn="ctr"/>
            <a:r>
              <a:rPr lang="ru-RU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Чем детальней или чем больше информации будет для подрядчика, тем вероятность что подрядчик сделает так как Вы задумали больше!!!</a:t>
            </a:r>
            <a:endParaRPr lang="ru-RU" dirty="0">
              <a:solidFill>
                <a:srgbClr val="00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5" name="Подзаголовок 2">
            <a:extLst>
              <a:ext uri="{FF2B5EF4-FFF2-40B4-BE49-F238E27FC236}">
                <a16:creationId xmlns:a16="http://schemas.microsoft.com/office/drawing/2014/main" id="{D6F14E56-ADA8-4827-BE39-2A70C4C04BB8}"/>
              </a:ext>
            </a:extLst>
          </p:cNvPr>
          <p:cNvSpPr txBox="1">
            <a:spLocks/>
          </p:cNvSpPr>
          <p:nvPr/>
        </p:nvSpPr>
        <p:spPr>
          <a:xfrm>
            <a:off x="862730" y="2072883"/>
            <a:ext cx="6944139" cy="234083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ru-RU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1. Картинка (как выглядит).</a:t>
            </a:r>
          </a:p>
          <a:p>
            <a:pPr algn="l"/>
            <a:r>
              <a:rPr lang="ru-RU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2. Чертеж с размерами.</a:t>
            </a:r>
          </a:p>
          <a:p>
            <a:pPr algn="l"/>
            <a:r>
              <a:rPr lang="ru-RU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3. Описание из какого материала.</a:t>
            </a:r>
          </a:p>
          <a:p>
            <a:pPr algn="l"/>
            <a:r>
              <a:rPr lang="ru-RU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4. Описание какого цвет.</a:t>
            </a:r>
          </a:p>
          <a:p>
            <a:pPr algn="l"/>
            <a:r>
              <a:rPr lang="ru-RU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5. Технические особенности (подсветка, тип открывания).</a:t>
            </a:r>
          </a:p>
          <a:p>
            <a:pPr algn="ctr"/>
            <a:endParaRPr lang="ru-RU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7" name="Подзаголовок 2">
            <a:extLst>
              <a:ext uri="{FF2B5EF4-FFF2-40B4-BE49-F238E27FC236}">
                <a16:creationId xmlns:a16="http://schemas.microsoft.com/office/drawing/2014/main" id="{CA57140A-BD80-48BB-AF0C-36810FAF06D6}"/>
              </a:ext>
            </a:extLst>
          </p:cNvPr>
          <p:cNvSpPr txBox="1">
            <a:spLocks/>
          </p:cNvSpPr>
          <p:nvPr/>
        </p:nvSpPr>
        <p:spPr>
          <a:xfrm>
            <a:off x="2050413" y="487038"/>
            <a:ext cx="9328557" cy="70326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Что должно быть в ТЗ для подрядчика!</a:t>
            </a:r>
          </a:p>
        </p:txBody>
      </p:sp>
      <p:sp>
        <p:nvSpPr>
          <p:cNvPr id="23" name="Прямоугольник 22">
            <a:extLst>
              <a:ext uri="{FF2B5EF4-FFF2-40B4-BE49-F238E27FC236}">
                <a16:creationId xmlns:a16="http://schemas.microsoft.com/office/drawing/2014/main" id="{786D1F1E-94EF-4D30-9612-BEA3217B0D87}"/>
              </a:ext>
            </a:extLst>
          </p:cNvPr>
          <p:cNvSpPr/>
          <p:nvPr/>
        </p:nvSpPr>
        <p:spPr>
          <a:xfrm>
            <a:off x="8098816" y="1149292"/>
            <a:ext cx="4093183" cy="4416081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C841B75A-63DC-4463-816F-3DA493CEC08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55432" y="1902894"/>
            <a:ext cx="3670347" cy="36703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211796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22BB4ECA-DDB1-4415-894B-4FB7CC0137F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</p:pic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52D271B1-F03B-4432-8AE5-543AEBDDBE40}"/>
              </a:ext>
            </a:extLst>
          </p:cNvPr>
          <p:cNvSpPr/>
          <p:nvPr/>
        </p:nvSpPr>
        <p:spPr>
          <a:xfrm>
            <a:off x="583893" y="427381"/>
            <a:ext cx="11632305" cy="5988459"/>
          </a:xfrm>
          <a:prstGeom prst="rect">
            <a:avLst/>
          </a:prstGeom>
          <a:solidFill>
            <a:srgbClr val="E4E6E8">
              <a:alpha val="29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72740" y="2379327"/>
            <a:ext cx="6944139" cy="327991"/>
          </a:xfrm>
        </p:spPr>
        <p:txBody>
          <a:bodyPr>
            <a:normAutofit fontScale="90000"/>
          </a:bodyPr>
          <a:lstStyle/>
          <a:p>
            <a:br>
              <a: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grpSp>
        <p:nvGrpSpPr>
          <p:cNvPr id="20" name="Группа 19">
            <a:extLst>
              <a:ext uri="{FF2B5EF4-FFF2-40B4-BE49-F238E27FC236}">
                <a16:creationId xmlns:a16="http://schemas.microsoft.com/office/drawing/2014/main" id="{CBA4E5C9-21F7-40CB-A25C-EAFDB1CA2941}"/>
              </a:ext>
            </a:extLst>
          </p:cNvPr>
          <p:cNvGrpSpPr/>
          <p:nvPr/>
        </p:nvGrpSpPr>
        <p:grpSpPr>
          <a:xfrm>
            <a:off x="559694" y="6408179"/>
            <a:ext cx="11632305" cy="599448"/>
            <a:chOff x="559694" y="6408179"/>
            <a:chExt cx="11632305" cy="599448"/>
          </a:xfrm>
        </p:grpSpPr>
        <p:sp>
          <p:nvSpPr>
            <p:cNvPr id="21" name="Прямоугольник 20">
              <a:extLst>
                <a:ext uri="{FF2B5EF4-FFF2-40B4-BE49-F238E27FC236}">
                  <a16:creationId xmlns:a16="http://schemas.microsoft.com/office/drawing/2014/main" id="{8C68ECDB-702F-45A9-B469-BC4A66CC6A16}"/>
                </a:ext>
              </a:extLst>
            </p:cNvPr>
            <p:cNvSpPr/>
            <p:nvPr/>
          </p:nvSpPr>
          <p:spPr>
            <a:xfrm>
              <a:off x="559694" y="6425074"/>
              <a:ext cx="11632305" cy="459164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42DB6D4B-4F58-49CD-8B74-DD5354126FD7}"/>
                </a:ext>
              </a:extLst>
            </p:cNvPr>
            <p:cNvSpPr txBox="1"/>
            <p:nvPr/>
          </p:nvSpPr>
          <p:spPr>
            <a:xfrm>
              <a:off x="583893" y="6484407"/>
              <a:ext cx="11451599" cy="52322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14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polinachaplanova.com               polinachaplanova@bk.ru              +7(903)792-34-98              @polina_chaplanova_design       </a:t>
              </a:r>
              <a:endParaRPr lang="ru-RU" sz="1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1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4" name="Рисунок 23">
              <a:extLst>
                <a:ext uri="{FF2B5EF4-FFF2-40B4-BE49-F238E27FC236}">
                  <a16:creationId xmlns:a16="http://schemas.microsoft.com/office/drawing/2014/main" id="{09BE8D7D-946B-48E6-8CD8-D8192D60F6A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261138" y="6494955"/>
              <a:ext cx="798366" cy="409823"/>
            </a:xfrm>
            <a:prstGeom prst="rect">
              <a:avLst/>
            </a:prstGeom>
          </p:spPr>
        </p:pic>
        <p:pic>
          <p:nvPicPr>
            <p:cNvPr id="25" name="Рисунок 24">
              <a:extLst>
                <a:ext uri="{FF2B5EF4-FFF2-40B4-BE49-F238E27FC236}">
                  <a16:creationId xmlns:a16="http://schemas.microsoft.com/office/drawing/2014/main" id="{FBCAC4E0-FBA3-4CC4-9148-03137150D2D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111757" y="6434307"/>
              <a:ext cx="798366" cy="440698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501BFBA4-BC66-49A8-A73B-2E4A61DAE1B9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722125" y="6442434"/>
              <a:ext cx="1009235" cy="468285"/>
            </a:xfrm>
            <a:prstGeom prst="rect">
              <a:avLst/>
            </a:prstGeom>
          </p:spPr>
        </p:pic>
        <p:pic>
          <p:nvPicPr>
            <p:cNvPr id="27" name="Рисунок 26">
              <a:extLst>
                <a:ext uri="{FF2B5EF4-FFF2-40B4-BE49-F238E27FC236}">
                  <a16:creationId xmlns:a16="http://schemas.microsoft.com/office/drawing/2014/main" id="{9B5DB08B-DB69-4D53-B6B3-C356105B749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51230" y="6408179"/>
              <a:ext cx="798366" cy="491794"/>
            </a:xfrm>
            <a:prstGeom prst="rect">
              <a:avLst/>
            </a:prstGeom>
          </p:spPr>
        </p:pic>
      </p:grpSp>
      <p:sp>
        <p:nvSpPr>
          <p:cNvPr id="17" name="Подзаголовок 2">
            <a:extLst>
              <a:ext uri="{FF2B5EF4-FFF2-40B4-BE49-F238E27FC236}">
                <a16:creationId xmlns:a16="http://schemas.microsoft.com/office/drawing/2014/main" id="{CA57140A-BD80-48BB-AF0C-36810FAF06D6}"/>
              </a:ext>
            </a:extLst>
          </p:cNvPr>
          <p:cNvSpPr txBox="1">
            <a:spLocks/>
          </p:cNvSpPr>
          <p:nvPr/>
        </p:nvSpPr>
        <p:spPr>
          <a:xfrm>
            <a:off x="2050413" y="487038"/>
            <a:ext cx="9328557" cy="70326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ru-RU" sz="2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0AD8CAC9-0876-41A6-8546-B4A6F4CAE1F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3893" y="1105869"/>
            <a:ext cx="7360481" cy="5204710"/>
          </a:xfrm>
          <a:prstGeom prst="rect">
            <a:avLst/>
          </a:prstGeom>
        </p:spPr>
      </p:pic>
      <p:sp>
        <p:nvSpPr>
          <p:cNvPr id="8" name="Подзаголовок 7">
            <a:extLst>
              <a:ext uri="{FF2B5EF4-FFF2-40B4-BE49-F238E27FC236}">
                <a16:creationId xmlns:a16="http://schemas.microsoft.com/office/drawing/2014/main" id="{94B73808-F775-482B-8F54-219E04BE4A90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8" name="Подзаголовок 2">
            <a:extLst>
              <a:ext uri="{FF2B5EF4-FFF2-40B4-BE49-F238E27FC236}">
                <a16:creationId xmlns:a16="http://schemas.microsoft.com/office/drawing/2014/main" id="{30EAD438-9D83-40D2-9A94-EC0A006EDA74}"/>
              </a:ext>
            </a:extLst>
          </p:cNvPr>
          <p:cNvSpPr txBox="1">
            <a:spLocks/>
          </p:cNvSpPr>
          <p:nvPr/>
        </p:nvSpPr>
        <p:spPr>
          <a:xfrm>
            <a:off x="3487996" y="434205"/>
            <a:ext cx="6143848" cy="40807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СТОЛЯРКА</a:t>
            </a:r>
            <a:endParaRPr lang="ru-RU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9" name="Подзаголовок 2">
            <a:extLst>
              <a:ext uri="{FF2B5EF4-FFF2-40B4-BE49-F238E27FC236}">
                <a16:creationId xmlns:a16="http://schemas.microsoft.com/office/drawing/2014/main" id="{48764D95-0232-41EE-BD94-019303F4282B}"/>
              </a:ext>
            </a:extLst>
          </p:cNvPr>
          <p:cNvSpPr txBox="1">
            <a:spLocks/>
          </p:cNvSpPr>
          <p:nvPr/>
        </p:nvSpPr>
        <p:spPr>
          <a:xfrm>
            <a:off x="3360763" y="725715"/>
            <a:ext cx="6143848" cy="40807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Пример</a:t>
            </a:r>
            <a:r>
              <a:rPr lang="en-US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 </a:t>
            </a:r>
            <a:r>
              <a:rPr lang="ru-RU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кухня</a:t>
            </a:r>
            <a:endParaRPr lang="ru-RU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0" name="Прямоугольник 29">
            <a:extLst>
              <a:ext uri="{FF2B5EF4-FFF2-40B4-BE49-F238E27FC236}">
                <a16:creationId xmlns:a16="http://schemas.microsoft.com/office/drawing/2014/main" id="{9CD64763-0D10-4C64-9430-5218DE558736}"/>
              </a:ext>
            </a:extLst>
          </p:cNvPr>
          <p:cNvSpPr/>
          <p:nvPr/>
        </p:nvSpPr>
        <p:spPr>
          <a:xfrm>
            <a:off x="7944374" y="1105870"/>
            <a:ext cx="4247625" cy="5180984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D89FB981-9ADF-4B3F-9503-5F89A3CACBBF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29328" y="702132"/>
            <a:ext cx="5988459" cy="59884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207891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22BB4ECA-DDB1-4415-894B-4FB7CC0137F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</p:pic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52D271B1-F03B-4432-8AE5-543AEBDDBE40}"/>
              </a:ext>
            </a:extLst>
          </p:cNvPr>
          <p:cNvSpPr/>
          <p:nvPr/>
        </p:nvSpPr>
        <p:spPr>
          <a:xfrm>
            <a:off x="583894" y="427382"/>
            <a:ext cx="11608106" cy="5939068"/>
          </a:xfrm>
          <a:prstGeom prst="rect">
            <a:avLst/>
          </a:prstGeom>
          <a:solidFill>
            <a:srgbClr val="E4E6E8">
              <a:alpha val="29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rgbClr val="FF0000"/>
              </a:solidFill>
              <a:highlight>
                <a:srgbClr val="FFFF00"/>
              </a:highlight>
            </a:endParaRP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72740" y="2379327"/>
            <a:ext cx="6944139" cy="327991"/>
          </a:xfrm>
        </p:spPr>
        <p:txBody>
          <a:bodyPr>
            <a:normAutofit fontScale="90000"/>
          </a:bodyPr>
          <a:lstStyle/>
          <a:p>
            <a:br>
              <a: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grpSp>
        <p:nvGrpSpPr>
          <p:cNvPr id="20" name="Группа 19">
            <a:extLst>
              <a:ext uri="{FF2B5EF4-FFF2-40B4-BE49-F238E27FC236}">
                <a16:creationId xmlns:a16="http://schemas.microsoft.com/office/drawing/2014/main" id="{CBA4E5C9-21F7-40CB-A25C-EAFDB1CA2941}"/>
              </a:ext>
            </a:extLst>
          </p:cNvPr>
          <p:cNvGrpSpPr/>
          <p:nvPr/>
        </p:nvGrpSpPr>
        <p:grpSpPr>
          <a:xfrm>
            <a:off x="559694" y="6408179"/>
            <a:ext cx="11632305" cy="599448"/>
            <a:chOff x="559694" y="6408179"/>
            <a:chExt cx="11632305" cy="599448"/>
          </a:xfrm>
        </p:grpSpPr>
        <p:sp>
          <p:nvSpPr>
            <p:cNvPr id="21" name="Прямоугольник 20">
              <a:extLst>
                <a:ext uri="{FF2B5EF4-FFF2-40B4-BE49-F238E27FC236}">
                  <a16:creationId xmlns:a16="http://schemas.microsoft.com/office/drawing/2014/main" id="{8C68ECDB-702F-45A9-B469-BC4A66CC6A16}"/>
                </a:ext>
              </a:extLst>
            </p:cNvPr>
            <p:cNvSpPr/>
            <p:nvPr/>
          </p:nvSpPr>
          <p:spPr>
            <a:xfrm>
              <a:off x="559694" y="6425074"/>
              <a:ext cx="11632305" cy="459164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42DB6D4B-4F58-49CD-8B74-DD5354126FD7}"/>
                </a:ext>
              </a:extLst>
            </p:cNvPr>
            <p:cNvSpPr txBox="1"/>
            <p:nvPr/>
          </p:nvSpPr>
          <p:spPr>
            <a:xfrm>
              <a:off x="583893" y="6484407"/>
              <a:ext cx="11451599" cy="52322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14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polinachaplanova.com               polinachaplanova@bk.ru              +7(903)792-34-98              @polina_chaplanova_design       </a:t>
              </a:r>
              <a:endParaRPr lang="ru-RU" sz="1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1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4" name="Рисунок 23">
              <a:extLst>
                <a:ext uri="{FF2B5EF4-FFF2-40B4-BE49-F238E27FC236}">
                  <a16:creationId xmlns:a16="http://schemas.microsoft.com/office/drawing/2014/main" id="{09BE8D7D-946B-48E6-8CD8-D8192D60F6A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261138" y="6494955"/>
              <a:ext cx="798366" cy="409823"/>
            </a:xfrm>
            <a:prstGeom prst="rect">
              <a:avLst/>
            </a:prstGeom>
          </p:spPr>
        </p:pic>
        <p:pic>
          <p:nvPicPr>
            <p:cNvPr id="25" name="Рисунок 24">
              <a:extLst>
                <a:ext uri="{FF2B5EF4-FFF2-40B4-BE49-F238E27FC236}">
                  <a16:creationId xmlns:a16="http://schemas.microsoft.com/office/drawing/2014/main" id="{FBCAC4E0-FBA3-4CC4-9148-03137150D2D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111757" y="6434307"/>
              <a:ext cx="798366" cy="440698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501BFBA4-BC66-49A8-A73B-2E4A61DAE1B9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722125" y="6442434"/>
              <a:ext cx="1009235" cy="468285"/>
            </a:xfrm>
            <a:prstGeom prst="rect">
              <a:avLst/>
            </a:prstGeom>
          </p:spPr>
        </p:pic>
        <p:pic>
          <p:nvPicPr>
            <p:cNvPr id="27" name="Рисунок 26">
              <a:extLst>
                <a:ext uri="{FF2B5EF4-FFF2-40B4-BE49-F238E27FC236}">
                  <a16:creationId xmlns:a16="http://schemas.microsoft.com/office/drawing/2014/main" id="{9B5DB08B-DB69-4D53-B6B3-C356105B749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51230" y="6408179"/>
              <a:ext cx="798366" cy="491794"/>
            </a:xfrm>
            <a:prstGeom prst="rect">
              <a:avLst/>
            </a:prstGeom>
          </p:spPr>
        </p:pic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927ABA02-FA27-4D5A-AAD9-CA3E1E9F054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69312" y="2070183"/>
            <a:ext cx="2474897" cy="2434158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FF448F20-1B09-49BA-8F6A-ECA37C1C556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25661" y="583486"/>
            <a:ext cx="1181100" cy="1304925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7BBED4F8-96B1-4E97-AAD8-821623709F5D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487216" y="1260476"/>
            <a:ext cx="5107088" cy="3580052"/>
          </a:xfrm>
          <a:prstGeom prst="rect">
            <a:avLst/>
          </a:prstGeom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20AB6452-FDDF-43F4-9D7A-6FEB96D53699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875859" y="4918168"/>
            <a:ext cx="6275792" cy="1187116"/>
          </a:xfrm>
          <a:prstGeom prst="rect">
            <a:avLst/>
          </a:prstGeom>
        </p:spPr>
      </p:pic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56821D13-B4E7-45DC-8981-E948128BFDE2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0739195" y="742888"/>
            <a:ext cx="1210870" cy="5529898"/>
          </a:xfrm>
          <a:prstGeom prst="rect">
            <a:avLst/>
          </a:prstGeom>
          <a:ln>
            <a:solidFill>
              <a:srgbClr val="FF0000"/>
            </a:solidFill>
          </a:ln>
        </p:spPr>
      </p:pic>
      <p:sp>
        <p:nvSpPr>
          <p:cNvPr id="29" name="Подзаголовок 2">
            <a:extLst>
              <a:ext uri="{FF2B5EF4-FFF2-40B4-BE49-F238E27FC236}">
                <a16:creationId xmlns:a16="http://schemas.microsoft.com/office/drawing/2014/main" id="{9B7101FB-FA8D-4F6D-970A-BD9DC84A8DD0}"/>
              </a:ext>
            </a:extLst>
          </p:cNvPr>
          <p:cNvSpPr txBox="1">
            <a:spLocks/>
          </p:cNvSpPr>
          <p:nvPr/>
        </p:nvSpPr>
        <p:spPr>
          <a:xfrm>
            <a:off x="5114073" y="898702"/>
            <a:ext cx="1604883" cy="30713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 вариант</a:t>
            </a:r>
          </a:p>
          <a:p>
            <a:pPr algn="ctr"/>
            <a:endParaRPr lang="ru-RU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1" name="Подзаголовок 2">
            <a:extLst>
              <a:ext uri="{FF2B5EF4-FFF2-40B4-BE49-F238E27FC236}">
                <a16:creationId xmlns:a16="http://schemas.microsoft.com/office/drawing/2014/main" id="{E100AA7D-A6E8-4A2B-A651-778C7B18A4DF}"/>
              </a:ext>
            </a:extLst>
          </p:cNvPr>
          <p:cNvSpPr txBox="1">
            <a:spLocks/>
          </p:cNvSpPr>
          <p:nvPr/>
        </p:nvSpPr>
        <p:spPr>
          <a:xfrm>
            <a:off x="10430609" y="394024"/>
            <a:ext cx="1604883" cy="30713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 вариант</a:t>
            </a:r>
          </a:p>
          <a:p>
            <a:pPr algn="ctr"/>
            <a:endParaRPr lang="ru-RU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3" name="Подзаголовок 2">
            <a:extLst>
              <a:ext uri="{FF2B5EF4-FFF2-40B4-BE49-F238E27FC236}">
                <a16:creationId xmlns:a16="http://schemas.microsoft.com/office/drawing/2014/main" id="{103839BF-A0CC-4224-B2A8-46344B0D246F}"/>
              </a:ext>
            </a:extLst>
          </p:cNvPr>
          <p:cNvSpPr txBox="1">
            <a:spLocks/>
          </p:cNvSpPr>
          <p:nvPr/>
        </p:nvSpPr>
        <p:spPr>
          <a:xfrm>
            <a:off x="3428520" y="435753"/>
            <a:ext cx="4975988" cy="30713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Как собрать ТЗ?</a:t>
            </a:r>
          </a:p>
          <a:p>
            <a:pPr algn="ctr"/>
            <a:endParaRPr lang="ru-RU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28" name="Рисунок 27">
            <a:extLst>
              <a:ext uri="{FF2B5EF4-FFF2-40B4-BE49-F238E27FC236}">
                <a16:creationId xmlns:a16="http://schemas.microsoft.com/office/drawing/2014/main" id="{01E2CF31-E2EC-41AC-8235-24A874613CE7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55062" y="1003007"/>
            <a:ext cx="3589110" cy="47878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55378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22BB4ECA-DDB1-4415-894B-4FB7CC0137F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</p:pic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52D271B1-F03B-4432-8AE5-543AEBDDBE40}"/>
              </a:ext>
            </a:extLst>
          </p:cNvPr>
          <p:cNvSpPr/>
          <p:nvPr/>
        </p:nvSpPr>
        <p:spPr>
          <a:xfrm>
            <a:off x="592685" y="436174"/>
            <a:ext cx="11697589" cy="5963792"/>
          </a:xfrm>
          <a:prstGeom prst="rect">
            <a:avLst/>
          </a:prstGeom>
          <a:solidFill>
            <a:srgbClr val="E4E6E8">
              <a:alpha val="29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72740" y="2379327"/>
            <a:ext cx="6944139" cy="327991"/>
          </a:xfrm>
        </p:spPr>
        <p:txBody>
          <a:bodyPr>
            <a:normAutofit fontScale="90000"/>
          </a:bodyPr>
          <a:lstStyle/>
          <a:p>
            <a:br>
              <a: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grpSp>
        <p:nvGrpSpPr>
          <p:cNvPr id="20" name="Группа 19">
            <a:extLst>
              <a:ext uri="{FF2B5EF4-FFF2-40B4-BE49-F238E27FC236}">
                <a16:creationId xmlns:a16="http://schemas.microsoft.com/office/drawing/2014/main" id="{CBA4E5C9-21F7-40CB-A25C-EAFDB1CA2941}"/>
              </a:ext>
            </a:extLst>
          </p:cNvPr>
          <p:cNvGrpSpPr/>
          <p:nvPr/>
        </p:nvGrpSpPr>
        <p:grpSpPr>
          <a:xfrm>
            <a:off x="559694" y="6408179"/>
            <a:ext cx="11632305" cy="599448"/>
            <a:chOff x="559694" y="6408179"/>
            <a:chExt cx="11632305" cy="599448"/>
          </a:xfrm>
        </p:grpSpPr>
        <p:sp>
          <p:nvSpPr>
            <p:cNvPr id="21" name="Прямоугольник 20">
              <a:extLst>
                <a:ext uri="{FF2B5EF4-FFF2-40B4-BE49-F238E27FC236}">
                  <a16:creationId xmlns:a16="http://schemas.microsoft.com/office/drawing/2014/main" id="{8C68ECDB-702F-45A9-B469-BC4A66CC6A16}"/>
                </a:ext>
              </a:extLst>
            </p:cNvPr>
            <p:cNvSpPr/>
            <p:nvPr/>
          </p:nvSpPr>
          <p:spPr>
            <a:xfrm>
              <a:off x="559694" y="6425074"/>
              <a:ext cx="11632305" cy="459164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42DB6D4B-4F58-49CD-8B74-DD5354126FD7}"/>
                </a:ext>
              </a:extLst>
            </p:cNvPr>
            <p:cNvSpPr txBox="1"/>
            <p:nvPr/>
          </p:nvSpPr>
          <p:spPr>
            <a:xfrm>
              <a:off x="583893" y="6484407"/>
              <a:ext cx="11451599" cy="52322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14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polinachaplanova.com               polinachaplanova@bk.ru              +7(903)792-34-98              @polina_chaplanova_design       </a:t>
              </a:r>
              <a:endParaRPr lang="ru-RU" sz="1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1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4" name="Рисунок 23">
              <a:extLst>
                <a:ext uri="{FF2B5EF4-FFF2-40B4-BE49-F238E27FC236}">
                  <a16:creationId xmlns:a16="http://schemas.microsoft.com/office/drawing/2014/main" id="{09BE8D7D-946B-48E6-8CD8-D8192D60F6A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261138" y="6494955"/>
              <a:ext cx="798366" cy="409823"/>
            </a:xfrm>
            <a:prstGeom prst="rect">
              <a:avLst/>
            </a:prstGeom>
          </p:spPr>
        </p:pic>
        <p:pic>
          <p:nvPicPr>
            <p:cNvPr id="25" name="Рисунок 24">
              <a:extLst>
                <a:ext uri="{FF2B5EF4-FFF2-40B4-BE49-F238E27FC236}">
                  <a16:creationId xmlns:a16="http://schemas.microsoft.com/office/drawing/2014/main" id="{FBCAC4E0-FBA3-4CC4-9148-03137150D2D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111757" y="6434307"/>
              <a:ext cx="798366" cy="440698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501BFBA4-BC66-49A8-A73B-2E4A61DAE1B9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722125" y="6442434"/>
              <a:ext cx="1009235" cy="468285"/>
            </a:xfrm>
            <a:prstGeom prst="rect">
              <a:avLst/>
            </a:prstGeom>
          </p:spPr>
        </p:pic>
        <p:pic>
          <p:nvPicPr>
            <p:cNvPr id="27" name="Рисунок 26">
              <a:extLst>
                <a:ext uri="{FF2B5EF4-FFF2-40B4-BE49-F238E27FC236}">
                  <a16:creationId xmlns:a16="http://schemas.microsoft.com/office/drawing/2014/main" id="{9B5DB08B-DB69-4D53-B6B3-C356105B749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51230" y="6408179"/>
              <a:ext cx="798366" cy="491794"/>
            </a:xfrm>
            <a:prstGeom prst="rect">
              <a:avLst/>
            </a:prstGeom>
          </p:spPr>
        </p:pic>
      </p:grp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DF5FBA8A-6488-496E-94DA-A83B6FDF336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906570" y="1738565"/>
            <a:ext cx="5001111" cy="3380869"/>
          </a:xfrm>
          <a:prstGeom prst="rect">
            <a:avLst/>
          </a:prstGeom>
        </p:spPr>
      </p:pic>
      <p:sp>
        <p:nvSpPr>
          <p:cNvPr id="32" name="Подзаголовок 2">
            <a:extLst>
              <a:ext uri="{FF2B5EF4-FFF2-40B4-BE49-F238E27FC236}">
                <a16:creationId xmlns:a16="http://schemas.microsoft.com/office/drawing/2014/main" id="{B4E1E38B-EEC2-4AE3-870E-B37E87876AE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360763" y="725715"/>
            <a:ext cx="6143848" cy="408076"/>
          </a:xfrm>
        </p:spPr>
        <p:txBody>
          <a:bodyPr>
            <a:noAutofit/>
          </a:bodyPr>
          <a:lstStyle/>
          <a:p>
            <a:pPr algn="ctr"/>
            <a:r>
              <a:rPr lang="ru-RU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Пример</a:t>
            </a:r>
            <a:r>
              <a:rPr lang="en-US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 </a:t>
            </a:r>
            <a:r>
              <a:rPr lang="ru-RU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детская кухня с подсветкой</a:t>
            </a:r>
            <a:endParaRPr lang="ru-RU" dirty="0">
              <a:solidFill>
                <a:srgbClr val="00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5" name="Подзаголовок 2">
            <a:extLst>
              <a:ext uri="{FF2B5EF4-FFF2-40B4-BE49-F238E27FC236}">
                <a16:creationId xmlns:a16="http://schemas.microsoft.com/office/drawing/2014/main" id="{705882EF-C653-43DD-9D53-E3E59E2948F5}"/>
              </a:ext>
            </a:extLst>
          </p:cNvPr>
          <p:cNvSpPr txBox="1">
            <a:spLocks/>
          </p:cNvSpPr>
          <p:nvPr/>
        </p:nvSpPr>
        <p:spPr>
          <a:xfrm>
            <a:off x="3487996" y="434205"/>
            <a:ext cx="6143848" cy="40807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СТОЛЯРКА</a:t>
            </a:r>
            <a:endParaRPr lang="ru-RU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0CD6A8B2-B24B-44E2-B535-C96559F9EC7B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6979" y="1269663"/>
            <a:ext cx="5856506" cy="47772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068243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22BB4ECA-DDB1-4415-894B-4FB7CC0137F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</p:pic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52D271B1-F03B-4432-8AE5-543AEBDDBE40}"/>
              </a:ext>
            </a:extLst>
          </p:cNvPr>
          <p:cNvSpPr/>
          <p:nvPr/>
        </p:nvSpPr>
        <p:spPr>
          <a:xfrm>
            <a:off x="583894" y="439445"/>
            <a:ext cx="11632304" cy="5976396"/>
          </a:xfrm>
          <a:prstGeom prst="rect">
            <a:avLst/>
          </a:prstGeom>
          <a:solidFill>
            <a:srgbClr val="E4E6E8">
              <a:alpha val="29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72740" y="2379327"/>
            <a:ext cx="6944139" cy="327991"/>
          </a:xfrm>
        </p:spPr>
        <p:txBody>
          <a:bodyPr>
            <a:normAutofit fontScale="90000"/>
          </a:bodyPr>
          <a:lstStyle/>
          <a:p>
            <a:br>
              <a: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grpSp>
        <p:nvGrpSpPr>
          <p:cNvPr id="20" name="Группа 19">
            <a:extLst>
              <a:ext uri="{FF2B5EF4-FFF2-40B4-BE49-F238E27FC236}">
                <a16:creationId xmlns:a16="http://schemas.microsoft.com/office/drawing/2014/main" id="{CBA4E5C9-21F7-40CB-A25C-EAFDB1CA2941}"/>
              </a:ext>
            </a:extLst>
          </p:cNvPr>
          <p:cNvGrpSpPr/>
          <p:nvPr/>
        </p:nvGrpSpPr>
        <p:grpSpPr>
          <a:xfrm>
            <a:off x="559694" y="6408179"/>
            <a:ext cx="11632305" cy="599448"/>
            <a:chOff x="559694" y="6408179"/>
            <a:chExt cx="11632305" cy="599448"/>
          </a:xfrm>
        </p:grpSpPr>
        <p:sp>
          <p:nvSpPr>
            <p:cNvPr id="21" name="Прямоугольник 20">
              <a:extLst>
                <a:ext uri="{FF2B5EF4-FFF2-40B4-BE49-F238E27FC236}">
                  <a16:creationId xmlns:a16="http://schemas.microsoft.com/office/drawing/2014/main" id="{8C68ECDB-702F-45A9-B469-BC4A66CC6A16}"/>
                </a:ext>
              </a:extLst>
            </p:cNvPr>
            <p:cNvSpPr/>
            <p:nvPr/>
          </p:nvSpPr>
          <p:spPr>
            <a:xfrm>
              <a:off x="559694" y="6425074"/>
              <a:ext cx="11632305" cy="459164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42DB6D4B-4F58-49CD-8B74-DD5354126FD7}"/>
                </a:ext>
              </a:extLst>
            </p:cNvPr>
            <p:cNvSpPr txBox="1"/>
            <p:nvPr/>
          </p:nvSpPr>
          <p:spPr>
            <a:xfrm>
              <a:off x="583893" y="6484407"/>
              <a:ext cx="11451599" cy="52322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14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polinachaplanova.com               polinachaplanova@bk.ru              +7(903)792-34-98              @polina_chaplanova_design       </a:t>
              </a:r>
              <a:endParaRPr lang="ru-RU" sz="1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1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4" name="Рисунок 23">
              <a:extLst>
                <a:ext uri="{FF2B5EF4-FFF2-40B4-BE49-F238E27FC236}">
                  <a16:creationId xmlns:a16="http://schemas.microsoft.com/office/drawing/2014/main" id="{09BE8D7D-946B-48E6-8CD8-D8192D60F6A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261138" y="6494955"/>
              <a:ext cx="798366" cy="409823"/>
            </a:xfrm>
            <a:prstGeom prst="rect">
              <a:avLst/>
            </a:prstGeom>
          </p:spPr>
        </p:pic>
        <p:pic>
          <p:nvPicPr>
            <p:cNvPr id="25" name="Рисунок 24">
              <a:extLst>
                <a:ext uri="{FF2B5EF4-FFF2-40B4-BE49-F238E27FC236}">
                  <a16:creationId xmlns:a16="http://schemas.microsoft.com/office/drawing/2014/main" id="{FBCAC4E0-FBA3-4CC4-9148-03137150D2D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111757" y="6434307"/>
              <a:ext cx="798366" cy="440698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501BFBA4-BC66-49A8-A73B-2E4A61DAE1B9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722125" y="6442434"/>
              <a:ext cx="1009235" cy="468285"/>
            </a:xfrm>
            <a:prstGeom prst="rect">
              <a:avLst/>
            </a:prstGeom>
          </p:spPr>
        </p:pic>
        <p:pic>
          <p:nvPicPr>
            <p:cNvPr id="27" name="Рисунок 26">
              <a:extLst>
                <a:ext uri="{FF2B5EF4-FFF2-40B4-BE49-F238E27FC236}">
                  <a16:creationId xmlns:a16="http://schemas.microsoft.com/office/drawing/2014/main" id="{9B5DB08B-DB69-4D53-B6B3-C356105B749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51230" y="6408179"/>
              <a:ext cx="798366" cy="491794"/>
            </a:xfrm>
            <a:prstGeom prst="rect">
              <a:avLst/>
            </a:prstGeom>
          </p:spPr>
        </p:pic>
      </p:grpSp>
      <p:sp>
        <p:nvSpPr>
          <p:cNvPr id="32" name="Подзаголовок 2">
            <a:extLst>
              <a:ext uri="{FF2B5EF4-FFF2-40B4-BE49-F238E27FC236}">
                <a16:creationId xmlns:a16="http://schemas.microsoft.com/office/drawing/2014/main" id="{B4E1E38B-EEC2-4AE3-870E-B37E87876AE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303922" y="774436"/>
            <a:ext cx="6143848" cy="408076"/>
          </a:xfrm>
        </p:spPr>
        <p:txBody>
          <a:bodyPr>
            <a:noAutofit/>
          </a:bodyPr>
          <a:lstStyle/>
          <a:p>
            <a:pPr algn="ctr"/>
            <a:r>
              <a:rPr lang="ru-RU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Детская кухня с подсветкой</a:t>
            </a:r>
            <a:endParaRPr lang="ru-RU" dirty="0">
              <a:solidFill>
                <a:srgbClr val="00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C43A132D-2C86-49F3-A3E8-4966D1FE11F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7106" y="1199872"/>
            <a:ext cx="3485484" cy="5018797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1151F73F-E81B-485B-A237-7830206D60AD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660321" y="1426644"/>
            <a:ext cx="4084269" cy="4565251"/>
          </a:xfrm>
          <a:prstGeom prst="rect">
            <a:avLst/>
          </a:prstGeom>
        </p:spPr>
      </p:pic>
      <p:sp>
        <p:nvSpPr>
          <p:cNvPr id="15" name="Подзаголовок 2">
            <a:extLst>
              <a:ext uri="{FF2B5EF4-FFF2-40B4-BE49-F238E27FC236}">
                <a16:creationId xmlns:a16="http://schemas.microsoft.com/office/drawing/2014/main" id="{9D93CFF7-2060-4AC1-ABD1-6C2F456AF6CC}"/>
              </a:ext>
            </a:extLst>
          </p:cNvPr>
          <p:cNvSpPr txBox="1">
            <a:spLocks/>
          </p:cNvSpPr>
          <p:nvPr/>
        </p:nvSpPr>
        <p:spPr>
          <a:xfrm>
            <a:off x="3119848" y="428841"/>
            <a:ext cx="6143848" cy="40807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СТОЛЯРКА</a:t>
            </a:r>
            <a:endParaRPr lang="ru-RU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6255359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22BB4ECA-DDB1-4415-894B-4FB7CC0137F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</p:pic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52D271B1-F03B-4432-8AE5-543AEBDDBE40}"/>
              </a:ext>
            </a:extLst>
          </p:cNvPr>
          <p:cNvSpPr/>
          <p:nvPr/>
        </p:nvSpPr>
        <p:spPr>
          <a:xfrm>
            <a:off x="559694" y="403765"/>
            <a:ext cx="11608106" cy="5939068"/>
          </a:xfrm>
          <a:prstGeom prst="rect">
            <a:avLst/>
          </a:prstGeom>
          <a:solidFill>
            <a:srgbClr val="E4E6E8">
              <a:alpha val="29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72740" y="2379327"/>
            <a:ext cx="6944139" cy="327991"/>
          </a:xfrm>
        </p:spPr>
        <p:txBody>
          <a:bodyPr>
            <a:normAutofit fontScale="90000"/>
          </a:bodyPr>
          <a:lstStyle/>
          <a:p>
            <a:br>
              <a: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grpSp>
        <p:nvGrpSpPr>
          <p:cNvPr id="20" name="Группа 19">
            <a:extLst>
              <a:ext uri="{FF2B5EF4-FFF2-40B4-BE49-F238E27FC236}">
                <a16:creationId xmlns:a16="http://schemas.microsoft.com/office/drawing/2014/main" id="{CBA4E5C9-21F7-40CB-A25C-EAFDB1CA2941}"/>
              </a:ext>
            </a:extLst>
          </p:cNvPr>
          <p:cNvGrpSpPr/>
          <p:nvPr/>
        </p:nvGrpSpPr>
        <p:grpSpPr>
          <a:xfrm>
            <a:off x="559694" y="6408179"/>
            <a:ext cx="11632305" cy="599448"/>
            <a:chOff x="559694" y="6408179"/>
            <a:chExt cx="11632305" cy="599448"/>
          </a:xfrm>
        </p:grpSpPr>
        <p:sp>
          <p:nvSpPr>
            <p:cNvPr id="21" name="Прямоугольник 20">
              <a:extLst>
                <a:ext uri="{FF2B5EF4-FFF2-40B4-BE49-F238E27FC236}">
                  <a16:creationId xmlns:a16="http://schemas.microsoft.com/office/drawing/2014/main" id="{8C68ECDB-702F-45A9-B469-BC4A66CC6A16}"/>
                </a:ext>
              </a:extLst>
            </p:cNvPr>
            <p:cNvSpPr/>
            <p:nvPr/>
          </p:nvSpPr>
          <p:spPr>
            <a:xfrm>
              <a:off x="559694" y="6425074"/>
              <a:ext cx="11632305" cy="459164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42DB6D4B-4F58-49CD-8B74-DD5354126FD7}"/>
                </a:ext>
              </a:extLst>
            </p:cNvPr>
            <p:cNvSpPr txBox="1"/>
            <p:nvPr/>
          </p:nvSpPr>
          <p:spPr>
            <a:xfrm>
              <a:off x="583893" y="6484407"/>
              <a:ext cx="11451599" cy="52322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14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polinachaplanova.com               polinachaplanova@bk.ru              +7(903)792-34-98              @polina_chaplanova_design       </a:t>
              </a:r>
              <a:endParaRPr lang="ru-RU" sz="1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1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4" name="Рисунок 23">
              <a:extLst>
                <a:ext uri="{FF2B5EF4-FFF2-40B4-BE49-F238E27FC236}">
                  <a16:creationId xmlns:a16="http://schemas.microsoft.com/office/drawing/2014/main" id="{09BE8D7D-946B-48E6-8CD8-D8192D60F6A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261138" y="6494955"/>
              <a:ext cx="798366" cy="409823"/>
            </a:xfrm>
            <a:prstGeom prst="rect">
              <a:avLst/>
            </a:prstGeom>
          </p:spPr>
        </p:pic>
        <p:pic>
          <p:nvPicPr>
            <p:cNvPr id="25" name="Рисунок 24">
              <a:extLst>
                <a:ext uri="{FF2B5EF4-FFF2-40B4-BE49-F238E27FC236}">
                  <a16:creationId xmlns:a16="http://schemas.microsoft.com/office/drawing/2014/main" id="{FBCAC4E0-FBA3-4CC4-9148-03137150D2D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111757" y="6434307"/>
              <a:ext cx="798366" cy="440698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501BFBA4-BC66-49A8-A73B-2E4A61DAE1B9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722125" y="6442434"/>
              <a:ext cx="1009235" cy="468285"/>
            </a:xfrm>
            <a:prstGeom prst="rect">
              <a:avLst/>
            </a:prstGeom>
          </p:spPr>
        </p:pic>
        <p:pic>
          <p:nvPicPr>
            <p:cNvPr id="27" name="Рисунок 26">
              <a:extLst>
                <a:ext uri="{FF2B5EF4-FFF2-40B4-BE49-F238E27FC236}">
                  <a16:creationId xmlns:a16="http://schemas.microsoft.com/office/drawing/2014/main" id="{9B5DB08B-DB69-4D53-B6B3-C356105B749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51230" y="6408179"/>
              <a:ext cx="798366" cy="491794"/>
            </a:xfrm>
            <a:prstGeom prst="rect">
              <a:avLst/>
            </a:prstGeom>
          </p:spPr>
        </p:pic>
      </p:grpSp>
      <p:sp>
        <p:nvSpPr>
          <p:cNvPr id="15" name="Подзаголовок 2">
            <a:extLst>
              <a:ext uri="{FF2B5EF4-FFF2-40B4-BE49-F238E27FC236}">
                <a16:creationId xmlns:a16="http://schemas.microsoft.com/office/drawing/2014/main" id="{D6F14E56-ADA8-4827-BE39-2A70C4C04BB8}"/>
              </a:ext>
            </a:extLst>
          </p:cNvPr>
          <p:cNvSpPr txBox="1">
            <a:spLocks/>
          </p:cNvSpPr>
          <p:nvPr/>
        </p:nvSpPr>
        <p:spPr>
          <a:xfrm>
            <a:off x="1144016" y="2632268"/>
            <a:ext cx="7426843" cy="163751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ru-RU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1. Согласовываем  или не согласовываем образец/ чертеж.</a:t>
            </a:r>
          </a:p>
          <a:p>
            <a:pPr algn="l"/>
            <a:r>
              <a:rPr lang="ru-RU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2. Вносим правки по необходимости.</a:t>
            </a:r>
          </a:p>
          <a:p>
            <a:pPr algn="l"/>
            <a:r>
              <a:rPr lang="ru-RU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3. Согласовываем  образец/ чертеж.</a:t>
            </a:r>
          </a:p>
          <a:p>
            <a:pPr algn="l"/>
            <a:r>
              <a:rPr lang="ru-RU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4. Ждем наше ТВОРЕНИЕ на объекте!</a:t>
            </a:r>
          </a:p>
          <a:p>
            <a:pPr algn="ctr"/>
            <a:endParaRPr lang="ru-RU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/>
            <a:endParaRPr lang="ru-RU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/>
            <a:endParaRPr lang="ru-RU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7" name="Подзаголовок 2">
            <a:extLst>
              <a:ext uri="{FF2B5EF4-FFF2-40B4-BE49-F238E27FC236}">
                <a16:creationId xmlns:a16="http://schemas.microsoft.com/office/drawing/2014/main" id="{CA57140A-BD80-48BB-AF0C-36810FAF06D6}"/>
              </a:ext>
            </a:extLst>
          </p:cNvPr>
          <p:cNvSpPr txBox="1">
            <a:spLocks/>
          </p:cNvSpPr>
          <p:nvPr/>
        </p:nvSpPr>
        <p:spPr>
          <a:xfrm>
            <a:off x="4244809" y="484429"/>
            <a:ext cx="4758107" cy="41635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А дальше что с ТЗ?</a:t>
            </a:r>
          </a:p>
        </p:txBody>
      </p:sp>
      <p:sp>
        <p:nvSpPr>
          <p:cNvPr id="18" name="Прямоугольник 17">
            <a:extLst>
              <a:ext uri="{FF2B5EF4-FFF2-40B4-BE49-F238E27FC236}">
                <a16:creationId xmlns:a16="http://schemas.microsoft.com/office/drawing/2014/main" id="{244FB424-ED73-41D7-8D56-04B6A594C05D}"/>
              </a:ext>
            </a:extLst>
          </p:cNvPr>
          <p:cNvSpPr/>
          <p:nvPr/>
        </p:nvSpPr>
        <p:spPr>
          <a:xfrm>
            <a:off x="8098816" y="1149292"/>
            <a:ext cx="4093183" cy="4416081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6012CF44-9815-4904-AFDE-C9434CC6F5D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11757" y="900782"/>
            <a:ext cx="3719750" cy="49620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900173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22BB4ECA-DDB1-4415-894B-4FB7CC0137F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</p:pic>
      <p:sp>
        <p:nvSpPr>
          <p:cNvPr id="23" name="Прямоугольник 22">
            <a:extLst>
              <a:ext uri="{FF2B5EF4-FFF2-40B4-BE49-F238E27FC236}">
                <a16:creationId xmlns:a16="http://schemas.microsoft.com/office/drawing/2014/main" id="{455AE49B-6381-4B72-B019-FC3DC3906430}"/>
              </a:ext>
            </a:extLst>
          </p:cNvPr>
          <p:cNvSpPr/>
          <p:nvPr/>
        </p:nvSpPr>
        <p:spPr>
          <a:xfrm>
            <a:off x="7985705" y="925417"/>
            <a:ext cx="4206294" cy="4924539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52D271B1-F03B-4432-8AE5-543AEBDDBE40}"/>
              </a:ext>
            </a:extLst>
          </p:cNvPr>
          <p:cNvSpPr/>
          <p:nvPr/>
        </p:nvSpPr>
        <p:spPr>
          <a:xfrm>
            <a:off x="583894" y="427382"/>
            <a:ext cx="7401811" cy="5939068"/>
          </a:xfrm>
          <a:prstGeom prst="rect">
            <a:avLst/>
          </a:prstGeom>
          <a:solidFill>
            <a:srgbClr val="E4E6E8">
              <a:alpha val="29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72740" y="2379327"/>
            <a:ext cx="6944139" cy="327991"/>
          </a:xfrm>
        </p:spPr>
        <p:txBody>
          <a:bodyPr>
            <a:normAutofit fontScale="90000"/>
          </a:bodyPr>
          <a:lstStyle/>
          <a:p>
            <a:br>
              <a: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grpSp>
        <p:nvGrpSpPr>
          <p:cNvPr id="20" name="Группа 19">
            <a:extLst>
              <a:ext uri="{FF2B5EF4-FFF2-40B4-BE49-F238E27FC236}">
                <a16:creationId xmlns:a16="http://schemas.microsoft.com/office/drawing/2014/main" id="{CBA4E5C9-21F7-40CB-A25C-EAFDB1CA2941}"/>
              </a:ext>
            </a:extLst>
          </p:cNvPr>
          <p:cNvGrpSpPr/>
          <p:nvPr/>
        </p:nvGrpSpPr>
        <p:grpSpPr>
          <a:xfrm>
            <a:off x="559694" y="6408179"/>
            <a:ext cx="11632305" cy="599448"/>
            <a:chOff x="559694" y="6408179"/>
            <a:chExt cx="11632305" cy="599448"/>
          </a:xfrm>
        </p:grpSpPr>
        <p:sp>
          <p:nvSpPr>
            <p:cNvPr id="21" name="Прямоугольник 20">
              <a:extLst>
                <a:ext uri="{FF2B5EF4-FFF2-40B4-BE49-F238E27FC236}">
                  <a16:creationId xmlns:a16="http://schemas.microsoft.com/office/drawing/2014/main" id="{8C68ECDB-702F-45A9-B469-BC4A66CC6A16}"/>
                </a:ext>
              </a:extLst>
            </p:cNvPr>
            <p:cNvSpPr/>
            <p:nvPr/>
          </p:nvSpPr>
          <p:spPr>
            <a:xfrm>
              <a:off x="559694" y="6425074"/>
              <a:ext cx="11632305" cy="459164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42DB6D4B-4F58-49CD-8B74-DD5354126FD7}"/>
                </a:ext>
              </a:extLst>
            </p:cNvPr>
            <p:cNvSpPr txBox="1"/>
            <p:nvPr/>
          </p:nvSpPr>
          <p:spPr>
            <a:xfrm>
              <a:off x="583893" y="6484407"/>
              <a:ext cx="11451599" cy="52322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14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polinachaplanova.com               polinachaplanova@bk.ru              +7(903)792-34-98              @polina_chaplanova_design       </a:t>
              </a:r>
              <a:endParaRPr lang="ru-RU" sz="1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1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4" name="Рисунок 23">
              <a:extLst>
                <a:ext uri="{FF2B5EF4-FFF2-40B4-BE49-F238E27FC236}">
                  <a16:creationId xmlns:a16="http://schemas.microsoft.com/office/drawing/2014/main" id="{09BE8D7D-946B-48E6-8CD8-D8192D60F6A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261138" y="6494955"/>
              <a:ext cx="798366" cy="409823"/>
            </a:xfrm>
            <a:prstGeom prst="rect">
              <a:avLst/>
            </a:prstGeom>
          </p:spPr>
        </p:pic>
        <p:pic>
          <p:nvPicPr>
            <p:cNvPr id="25" name="Рисунок 24">
              <a:extLst>
                <a:ext uri="{FF2B5EF4-FFF2-40B4-BE49-F238E27FC236}">
                  <a16:creationId xmlns:a16="http://schemas.microsoft.com/office/drawing/2014/main" id="{FBCAC4E0-FBA3-4CC4-9148-03137150D2D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111757" y="6434307"/>
              <a:ext cx="798366" cy="440698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501BFBA4-BC66-49A8-A73B-2E4A61DAE1B9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722125" y="6442434"/>
              <a:ext cx="1009235" cy="468285"/>
            </a:xfrm>
            <a:prstGeom prst="rect">
              <a:avLst/>
            </a:prstGeom>
          </p:spPr>
        </p:pic>
        <p:pic>
          <p:nvPicPr>
            <p:cNvPr id="27" name="Рисунок 26">
              <a:extLst>
                <a:ext uri="{FF2B5EF4-FFF2-40B4-BE49-F238E27FC236}">
                  <a16:creationId xmlns:a16="http://schemas.microsoft.com/office/drawing/2014/main" id="{9B5DB08B-DB69-4D53-B6B3-C356105B749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51230" y="6408179"/>
              <a:ext cx="798366" cy="491794"/>
            </a:xfrm>
            <a:prstGeom prst="rect">
              <a:avLst/>
            </a:prstGeom>
          </p:spPr>
        </p:pic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ABE35AF2-8EA6-4AB6-BB6E-9C098F031D1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1959" y="654342"/>
            <a:ext cx="3302810" cy="3045582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59C8A4E5-58E9-46A3-86E5-D3799BF786B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030821" y="847465"/>
            <a:ext cx="3933278" cy="4924539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A2ED68EA-A688-4DC7-A844-3A0711B110DE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111757" y="546935"/>
            <a:ext cx="3894379" cy="5331204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8FC0515B-1B8A-4162-B545-26152CBA80D3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992898" y="3784339"/>
            <a:ext cx="2194601" cy="2516186"/>
          </a:xfrm>
          <a:prstGeom prst="rect">
            <a:avLst/>
          </a:prstGeom>
        </p:spPr>
      </p:pic>
      <p:sp>
        <p:nvSpPr>
          <p:cNvPr id="28" name="Подзаголовок 2">
            <a:extLst>
              <a:ext uri="{FF2B5EF4-FFF2-40B4-BE49-F238E27FC236}">
                <a16:creationId xmlns:a16="http://schemas.microsoft.com/office/drawing/2014/main" id="{D8C26EF3-3F69-40B6-951D-413F09162F03}"/>
              </a:ext>
            </a:extLst>
          </p:cNvPr>
          <p:cNvSpPr txBox="1">
            <a:spLocks/>
          </p:cNvSpPr>
          <p:nvPr/>
        </p:nvSpPr>
        <p:spPr>
          <a:xfrm>
            <a:off x="3119848" y="428841"/>
            <a:ext cx="6143848" cy="40807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СТОЛЯРКА</a:t>
            </a:r>
            <a:endParaRPr lang="ru-RU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095783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22BB4ECA-DDB1-4415-894B-4FB7CC0137F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</p:pic>
      <p:sp>
        <p:nvSpPr>
          <p:cNvPr id="23" name="Прямоугольник 22">
            <a:extLst>
              <a:ext uri="{FF2B5EF4-FFF2-40B4-BE49-F238E27FC236}">
                <a16:creationId xmlns:a16="http://schemas.microsoft.com/office/drawing/2014/main" id="{455AE49B-6381-4B72-B019-FC3DC3906430}"/>
              </a:ext>
            </a:extLst>
          </p:cNvPr>
          <p:cNvSpPr/>
          <p:nvPr/>
        </p:nvSpPr>
        <p:spPr>
          <a:xfrm>
            <a:off x="7243978" y="1140140"/>
            <a:ext cx="4837026" cy="4924539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52D271B1-F03B-4432-8AE5-543AEBDDBE40}"/>
              </a:ext>
            </a:extLst>
          </p:cNvPr>
          <p:cNvSpPr/>
          <p:nvPr/>
        </p:nvSpPr>
        <p:spPr>
          <a:xfrm>
            <a:off x="583894" y="427382"/>
            <a:ext cx="6549091" cy="5939068"/>
          </a:xfrm>
          <a:prstGeom prst="rect">
            <a:avLst/>
          </a:prstGeom>
          <a:solidFill>
            <a:srgbClr val="E4E6E8">
              <a:alpha val="29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72740" y="2379327"/>
            <a:ext cx="6944139" cy="327991"/>
          </a:xfrm>
        </p:spPr>
        <p:txBody>
          <a:bodyPr>
            <a:normAutofit fontScale="90000"/>
          </a:bodyPr>
          <a:lstStyle/>
          <a:p>
            <a:br>
              <a: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2D620FA-7443-4618-AA91-0BD81790857B}"/>
              </a:ext>
            </a:extLst>
          </p:cNvPr>
          <p:cNvSpPr txBox="1"/>
          <p:nvPr/>
        </p:nvSpPr>
        <p:spPr>
          <a:xfrm>
            <a:off x="3101300" y="723025"/>
            <a:ext cx="6549091" cy="40011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20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Стойка ресепшн</a:t>
            </a:r>
          </a:p>
        </p:txBody>
      </p:sp>
      <p:grpSp>
        <p:nvGrpSpPr>
          <p:cNvPr id="20" name="Группа 19">
            <a:extLst>
              <a:ext uri="{FF2B5EF4-FFF2-40B4-BE49-F238E27FC236}">
                <a16:creationId xmlns:a16="http://schemas.microsoft.com/office/drawing/2014/main" id="{CBA4E5C9-21F7-40CB-A25C-EAFDB1CA2941}"/>
              </a:ext>
            </a:extLst>
          </p:cNvPr>
          <p:cNvGrpSpPr/>
          <p:nvPr/>
        </p:nvGrpSpPr>
        <p:grpSpPr>
          <a:xfrm>
            <a:off x="559694" y="6408179"/>
            <a:ext cx="11632305" cy="599448"/>
            <a:chOff x="559694" y="6408179"/>
            <a:chExt cx="11632305" cy="599448"/>
          </a:xfrm>
        </p:grpSpPr>
        <p:sp>
          <p:nvSpPr>
            <p:cNvPr id="21" name="Прямоугольник 20">
              <a:extLst>
                <a:ext uri="{FF2B5EF4-FFF2-40B4-BE49-F238E27FC236}">
                  <a16:creationId xmlns:a16="http://schemas.microsoft.com/office/drawing/2014/main" id="{8C68ECDB-702F-45A9-B469-BC4A66CC6A16}"/>
                </a:ext>
              </a:extLst>
            </p:cNvPr>
            <p:cNvSpPr/>
            <p:nvPr/>
          </p:nvSpPr>
          <p:spPr>
            <a:xfrm>
              <a:off x="559694" y="6425074"/>
              <a:ext cx="11632305" cy="459164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42DB6D4B-4F58-49CD-8B74-DD5354126FD7}"/>
                </a:ext>
              </a:extLst>
            </p:cNvPr>
            <p:cNvSpPr txBox="1"/>
            <p:nvPr/>
          </p:nvSpPr>
          <p:spPr>
            <a:xfrm>
              <a:off x="583893" y="6484407"/>
              <a:ext cx="11451599" cy="52322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14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polinachaplanova.com               polinachaplanova@bk.ru              +7(903)792-34-98              @polina_chaplanova_design       </a:t>
              </a:r>
              <a:endParaRPr lang="ru-RU" sz="1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1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4" name="Рисунок 23">
              <a:extLst>
                <a:ext uri="{FF2B5EF4-FFF2-40B4-BE49-F238E27FC236}">
                  <a16:creationId xmlns:a16="http://schemas.microsoft.com/office/drawing/2014/main" id="{09BE8D7D-946B-48E6-8CD8-D8192D60F6A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261138" y="6494955"/>
              <a:ext cx="798366" cy="409823"/>
            </a:xfrm>
            <a:prstGeom prst="rect">
              <a:avLst/>
            </a:prstGeom>
          </p:spPr>
        </p:pic>
        <p:pic>
          <p:nvPicPr>
            <p:cNvPr id="25" name="Рисунок 24">
              <a:extLst>
                <a:ext uri="{FF2B5EF4-FFF2-40B4-BE49-F238E27FC236}">
                  <a16:creationId xmlns:a16="http://schemas.microsoft.com/office/drawing/2014/main" id="{FBCAC4E0-FBA3-4CC4-9148-03137150D2D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111757" y="6434307"/>
              <a:ext cx="798366" cy="440698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501BFBA4-BC66-49A8-A73B-2E4A61DAE1B9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722125" y="6442434"/>
              <a:ext cx="1009235" cy="468285"/>
            </a:xfrm>
            <a:prstGeom prst="rect">
              <a:avLst/>
            </a:prstGeom>
          </p:spPr>
        </p:pic>
        <p:pic>
          <p:nvPicPr>
            <p:cNvPr id="27" name="Рисунок 26">
              <a:extLst>
                <a:ext uri="{FF2B5EF4-FFF2-40B4-BE49-F238E27FC236}">
                  <a16:creationId xmlns:a16="http://schemas.microsoft.com/office/drawing/2014/main" id="{9B5DB08B-DB69-4D53-B6B3-C356105B749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51230" y="6408179"/>
              <a:ext cx="798366" cy="491794"/>
            </a:xfrm>
            <a:prstGeom prst="rect">
              <a:avLst/>
            </a:prstGeom>
          </p:spPr>
        </p:pic>
      </p:grp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03AC4234-4081-4E3E-A351-14FFEA4802D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9694" y="1118076"/>
            <a:ext cx="7300789" cy="5166713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EA91E934-6C76-4083-927F-5192A0D8891A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251326" y="1265371"/>
            <a:ext cx="3619959" cy="1947166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F36C7F34-2B83-485C-8EBD-C3BB879AE989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251326" y="3693850"/>
            <a:ext cx="3660818" cy="2024010"/>
          </a:xfrm>
          <a:prstGeom prst="rect">
            <a:avLst/>
          </a:prstGeom>
        </p:spPr>
      </p:pic>
      <p:sp>
        <p:nvSpPr>
          <p:cNvPr id="17" name="Подзаголовок 2">
            <a:extLst>
              <a:ext uri="{FF2B5EF4-FFF2-40B4-BE49-F238E27FC236}">
                <a16:creationId xmlns:a16="http://schemas.microsoft.com/office/drawing/2014/main" id="{93EB741B-E6F5-4497-B2BF-689BE442B910}"/>
              </a:ext>
            </a:extLst>
          </p:cNvPr>
          <p:cNvSpPr txBox="1">
            <a:spLocks/>
          </p:cNvSpPr>
          <p:nvPr/>
        </p:nvSpPr>
        <p:spPr>
          <a:xfrm>
            <a:off x="3226697" y="416981"/>
            <a:ext cx="6143848" cy="40807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СТОЛЯРКА</a:t>
            </a:r>
            <a:endParaRPr lang="ru-RU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8883876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22BB4ECA-DDB1-4415-894B-4FB7CC0137F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</p:pic>
      <p:sp>
        <p:nvSpPr>
          <p:cNvPr id="23" name="Прямоугольник 22">
            <a:extLst>
              <a:ext uri="{FF2B5EF4-FFF2-40B4-BE49-F238E27FC236}">
                <a16:creationId xmlns:a16="http://schemas.microsoft.com/office/drawing/2014/main" id="{455AE49B-6381-4B72-B019-FC3DC3906430}"/>
              </a:ext>
            </a:extLst>
          </p:cNvPr>
          <p:cNvSpPr/>
          <p:nvPr/>
        </p:nvSpPr>
        <p:spPr>
          <a:xfrm>
            <a:off x="7132985" y="925417"/>
            <a:ext cx="4837026" cy="4924539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52D271B1-F03B-4432-8AE5-543AEBDDBE40}"/>
              </a:ext>
            </a:extLst>
          </p:cNvPr>
          <p:cNvSpPr/>
          <p:nvPr/>
        </p:nvSpPr>
        <p:spPr>
          <a:xfrm>
            <a:off x="583895" y="427382"/>
            <a:ext cx="7628928" cy="5939068"/>
          </a:xfrm>
          <a:prstGeom prst="rect">
            <a:avLst/>
          </a:prstGeom>
          <a:solidFill>
            <a:srgbClr val="E4E6E8">
              <a:alpha val="29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72740" y="2379327"/>
            <a:ext cx="6944139" cy="327991"/>
          </a:xfrm>
        </p:spPr>
        <p:txBody>
          <a:bodyPr>
            <a:normAutofit fontScale="90000"/>
          </a:bodyPr>
          <a:lstStyle/>
          <a:p>
            <a:br>
              <a: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grpSp>
        <p:nvGrpSpPr>
          <p:cNvPr id="20" name="Группа 19">
            <a:extLst>
              <a:ext uri="{FF2B5EF4-FFF2-40B4-BE49-F238E27FC236}">
                <a16:creationId xmlns:a16="http://schemas.microsoft.com/office/drawing/2014/main" id="{CBA4E5C9-21F7-40CB-A25C-EAFDB1CA2941}"/>
              </a:ext>
            </a:extLst>
          </p:cNvPr>
          <p:cNvGrpSpPr/>
          <p:nvPr/>
        </p:nvGrpSpPr>
        <p:grpSpPr>
          <a:xfrm>
            <a:off x="559694" y="6408179"/>
            <a:ext cx="11632305" cy="599448"/>
            <a:chOff x="559694" y="6408179"/>
            <a:chExt cx="11632305" cy="599448"/>
          </a:xfrm>
        </p:grpSpPr>
        <p:sp>
          <p:nvSpPr>
            <p:cNvPr id="21" name="Прямоугольник 20">
              <a:extLst>
                <a:ext uri="{FF2B5EF4-FFF2-40B4-BE49-F238E27FC236}">
                  <a16:creationId xmlns:a16="http://schemas.microsoft.com/office/drawing/2014/main" id="{8C68ECDB-702F-45A9-B469-BC4A66CC6A16}"/>
                </a:ext>
              </a:extLst>
            </p:cNvPr>
            <p:cNvSpPr/>
            <p:nvPr/>
          </p:nvSpPr>
          <p:spPr>
            <a:xfrm>
              <a:off x="559694" y="6425074"/>
              <a:ext cx="11632305" cy="459164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42DB6D4B-4F58-49CD-8B74-DD5354126FD7}"/>
                </a:ext>
              </a:extLst>
            </p:cNvPr>
            <p:cNvSpPr txBox="1"/>
            <p:nvPr/>
          </p:nvSpPr>
          <p:spPr>
            <a:xfrm>
              <a:off x="583893" y="6484407"/>
              <a:ext cx="11451599" cy="52322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14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polinachaplanova.com               polinachaplanova@bk.ru              +7(903)792-34-98              @polina_chaplanova_design       </a:t>
              </a:r>
              <a:endParaRPr lang="ru-RU" sz="1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1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4" name="Рисунок 23">
              <a:extLst>
                <a:ext uri="{FF2B5EF4-FFF2-40B4-BE49-F238E27FC236}">
                  <a16:creationId xmlns:a16="http://schemas.microsoft.com/office/drawing/2014/main" id="{09BE8D7D-946B-48E6-8CD8-D8192D60F6A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261138" y="6494955"/>
              <a:ext cx="798366" cy="409823"/>
            </a:xfrm>
            <a:prstGeom prst="rect">
              <a:avLst/>
            </a:prstGeom>
          </p:spPr>
        </p:pic>
        <p:pic>
          <p:nvPicPr>
            <p:cNvPr id="25" name="Рисунок 24">
              <a:extLst>
                <a:ext uri="{FF2B5EF4-FFF2-40B4-BE49-F238E27FC236}">
                  <a16:creationId xmlns:a16="http://schemas.microsoft.com/office/drawing/2014/main" id="{FBCAC4E0-FBA3-4CC4-9148-03137150D2D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111757" y="6434307"/>
              <a:ext cx="798366" cy="440698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501BFBA4-BC66-49A8-A73B-2E4A61DAE1B9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722125" y="6442434"/>
              <a:ext cx="1009235" cy="468285"/>
            </a:xfrm>
            <a:prstGeom prst="rect">
              <a:avLst/>
            </a:prstGeom>
          </p:spPr>
        </p:pic>
        <p:pic>
          <p:nvPicPr>
            <p:cNvPr id="27" name="Рисунок 26">
              <a:extLst>
                <a:ext uri="{FF2B5EF4-FFF2-40B4-BE49-F238E27FC236}">
                  <a16:creationId xmlns:a16="http://schemas.microsoft.com/office/drawing/2014/main" id="{9B5DB08B-DB69-4D53-B6B3-C356105B749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51230" y="6408179"/>
              <a:ext cx="798366" cy="491794"/>
            </a:xfrm>
            <a:prstGeom prst="rect">
              <a:avLst/>
            </a:prstGeom>
          </p:spPr>
        </p:pic>
      </p:grp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1800A97B-D614-4B60-8DE9-A93F674C315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83893" y="796333"/>
            <a:ext cx="7813487" cy="5622300"/>
          </a:xfrm>
          <a:prstGeom prst="rect">
            <a:avLst/>
          </a:prstGeom>
        </p:spPr>
      </p:pic>
      <p:sp>
        <p:nvSpPr>
          <p:cNvPr id="14" name="Подзаголовок 2">
            <a:extLst>
              <a:ext uri="{FF2B5EF4-FFF2-40B4-BE49-F238E27FC236}">
                <a16:creationId xmlns:a16="http://schemas.microsoft.com/office/drawing/2014/main" id="{7498F02E-911B-49A3-9760-C0D507267136}"/>
              </a:ext>
            </a:extLst>
          </p:cNvPr>
          <p:cNvSpPr txBox="1">
            <a:spLocks/>
          </p:cNvSpPr>
          <p:nvPr/>
        </p:nvSpPr>
        <p:spPr>
          <a:xfrm>
            <a:off x="3119848" y="428841"/>
            <a:ext cx="6143848" cy="40807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СТОЛЯРКА</a:t>
            </a:r>
            <a:endParaRPr lang="ru-RU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F4E99B24-81D4-4827-9FB8-0D0B83EA93DB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8408906" y="925417"/>
            <a:ext cx="3783094" cy="50465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391516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22BB4ECA-DDB1-4415-894B-4FB7CC0137F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72740" y="2379327"/>
            <a:ext cx="6944139" cy="327991"/>
          </a:xfrm>
        </p:spPr>
        <p:txBody>
          <a:bodyPr>
            <a:normAutofit fontScale="90000"/>
          </a:bodyPr>
          <a:lstStyle/>
          <a:p>
            <a:br>
              <a: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grpSp>
        <p:nvGrpSpPr>
          <p:cNvPr id="20" name="Группа 19">
            <a:extLst>
              <a:ext uri="{FF2B5EF4-FFF2-40B4-BE49-F238E27FC236}">
                <a16:creationId xmlns:a16="http://schemas.microsoft.com/office/drawing/2014/main" id="{CBA4E5C9-21F7-40CB-A25C-EAFDB1CA2941}"/>
              </a:ext>
            </a:extLst>
          </p:cNvPr>
          <p:cNvGrpSpPr/>
          <p:nvPr/>
        </p:nvGrpSpPr>
        <p:grpSpPr>
          <a:xfrm>
            <a:off x="559694" y="6408179"/>
            <a:ext cx="11632305" cy="599448"/>
            <a:chOff x="559694" y="6408179"/>
            <a:chExt cx="11632305" cy="599448"/>
          </a:xfrm>
        </p:grpSpPr>
        <p:sp>
          <p:nvSpPr>
            <p:cNvPr id="21" name="Прямоугольник 20">
              <a:extLst>
                <a:ext uri="{FF2B5EF4-FFF2-40B4-BE49-F238E27FC236}">
                  <a16:creationId xmlns:a16="http://schemas.microsoft.com/office/drawing/2014/main" id="{8C68ECDB-702F-45A9-B469-BC4A66CC6A16}"/>
                </a:ext>
              </a:extLst>
            </p:cNvPr>
            <p:cNvSpPr/>
            <p:nvPr/>
          </p:nvSpPr>
          <p:spPr>
            <a:xfrm>
              <a:off x="559694" y="6425074"/>
              <a:ext cx="11632305" cy="459164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42DB6D4B-4F58-49CD-8B74-DD5354126FD7}"/>
                </a:ext>
              </a:extLst>
            </p:cNvPr>
            <p:cNvSpPr txBox="1"/>
            <p:nvPr/>
          </p:nvSpPr>
          <p:spPr>
            <a:xfrm>
              <a:off x="583893" y="6484407"/>
              <a:ext cx="11451599" cy="52322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14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polinachaplanova.com               polinachaplanova@bk.ru              +7(903)792-34-98              @polina_chaplanova_design       </a:t>
              </a:r>
              <a:endParaRPr lang="ru-RU" sz="1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1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4" name="Рисунок 23">
              <a:extLst>
                <a:ext uri="{FF2B5EF4-FFF2-40B4-BE49-F238E27FC236}">
                  <a16:creationId xmlns:a16="http://schemas.microsoft.com/office/drawing/2014/main" id="{09BE8D7D-946B-48E6-8CD8-D8192D60F6A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261138" y="6494955"/>
              <a:ext cx="798366" cy="409823"/>
            </a:xfrm>
            <a:prstGeom prst="rect">
              <a:avLst/>
            </a:prstGeom>
          </p:spPr>
        </p:pic>
        <p:pic>
          <p:nvPicPr>
            <p:cNvPr id="25" name="Рисунок 24">
              <a:extLst>
                <a:ext uri="{FF2B5EF4-FFF2-40B4-BE49-F238E27FC236}">
                  <a16:creationId xmlns:a16="http://schemas.microsoft.com/office/drawing/2014/main" id="{FBCAC4E0-FBA3-4CC4-9148-03137150D2D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111757" y="6434307"/>
              <a:ext cx="798366" cy="440698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501BFBA4-BC66-49A8-A73B-2E4A61DAE1B9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722125" y="6442434"/>
              <a:ext cx="1009235" cy="468285"/>
            </a:xfrm>
            <a:prstGeom prst="rect">
              <a:avLst/>
            </a:prstGeom>
          </p:spPr>
        </p:pic>
        <p:pic>
          <p:nvPicPr>
            <p:cNvPr id="27" name="Рисунок 26">
              <a:extLst>
                <a:ext uri="{FF2B5EF4-FFF2-40B4-BE49-F238E27FC236}">
                  <a16:creationId xmlns:a16="http://schemas.microsoft.com/office/drawing/2014/main" id="{9B5DB08B-DB69-4D53-B6B3-C356105B749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51230" y="6408179"/>
              <a:ext cx="798366" cy="491794"/>
            </a:xfrm>
            <a:prstGeom prst="rect">
              <a:avLst/>
            </a:prstGeom>
          </p:spPr>
        </p:pic>
      </p:grp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94CF3211-5DDF-4D6A-BCB1-134C3D8F796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83344" y="836917"/>
            <a:ext cx="7901137" cy="3806498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4DEE368F-3FEA-4F2C-801B-4550F62F7C12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73876" y="1713155"/>
            <a:ext cx="3428727" cy="4571635"/>
          </a:xfrm>
          <a:prstGeom prst="rect">
            <a:avLst/>
          </a:prstGeom>
        </p:spPr>
      </p:pic>
      <p:sp>
        <p:nvSpPr>
          <p:cNvPr id="13" name="Подзаголовок 2">
            <a:extLst>
              <a:ext uri="{FF2B5EF4-FFF2-40B4-BE49-F238E27FC236}">
                <a16:creationId xmlns:a16="http://schemas.microsoft.com/office/drawing/2014/main" id="{6B317386-7A99-45CD-BAA8-60C8C1F93932}"/>
              </a:ext>
            </a:extLst>
          </p:cNvPr>
          <p:cNvSpPr txBox="1">
            <a:spLocks/>
          </p:cNvSpPr>
          <p:nvPr/>
        </p:nvSpPr>
        <p:spPr>
          <a:xfrm>
            <a:off x="3123977" y="428841"/>
            <a:ext cx="6143848" cy="40807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СТОЛЯРКА</a:t>
            </a:r>
            <a:endParaRPr lang="ru-RU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7" name="Прямоугольник 16">
            <a:extLst>
              <a:ext uri="{FF2B5EF4-FFF2-40B4-BE49-F238E27FC236}">
                <a16:creationId xmlns:a16="http://schemas.microsoft.com/office/drawing/2014/main" id="{613CFAFE-0133-4413-8AF1-C0F4C513D030}"/>
              </a:ext>
            </a:extLst>
          </p:cNvPr>
          <p:cNvSpPr/>
          <p:nvPr/>
        </p:nvSpPr>
        <p:spPr>
          <a:xfrm>
            <a:off x="593948" y="4806891"/>
            <a:ext cx="8079928" cy="1477899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C636B158-866C-46F7-AAFA-A67FAFC6DEFA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32411" y="4215257"/>
            <a:ext cx="3103683" cy="23277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535577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22BB4ECA-DDB1-4415-894B-4FB7CC0137F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72740" y="2379327"/>
            <a:ext cx="6944139" cy="327991"/>
          </a:xfrm>
        </p:spPr>
        <p:txBody>
          <a:bodyPr>
            <a:normAutofit fontScale="90000"/>
          </a:bodyPr>
          <a:lstStyle/>
          <a:p>
            <a:br>
              <a: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grpSp>
        <p:nvGrpSpPr>
          <p:cNvPr id="20" name="Группа 19">
            <a:extLst>
              <a:ext uri="{FF2B5EF4-FFF2-40B4-BE49-F238E27FC236}">
                <a16:creationId xmlns:a16="http://schemas.microsoft.com/office/drawing/2014/main" id="{CBA4E5C9-21F7-40CB-A25C-EAFDB1CA2941}"/>
              </a:ext>
            </a:extLst>
          </p:cNvPr>
          <p:cNvGrpSpPr/>
          <p:nvPr/>
        </p:nvGrpSpPr>
        <p:grpSpPr>
          <a:xfrm>
            <a:off x="559694" y="6408179"/>
            <a:ext cx="11632305" cy="599448"/>
            <a:chOff x="559694" y="6408179"/>
            <a:chExt cx="11632305" cy="599448"/>
          </a:xfrm>
        </p:grpSpPr>
        <p:sp>
          <p:nvSpPr>
            <p:cNvPr id="21" name="Прямоугольник 20">
              <a:extLst>
                <a:ext uri="{FF2B5EF4-FFF2-40B4-BE49-F238E27FC236}">
                  <a16:creationId xmlns:a16="http://schemas.microsoft.com/office/drawing/2014/main" id="{8C68ECDB-702F-45A9-B469-BC4A66CC6A16}"/>
                </a:ext>
              </a:extLst>
            </p:cNvPr>
            <p:cNvSpPr/>
            <p:nvPr/>
          </p:nvSpPr>
          <p:spPr>
            <a:xfrm>
              <a:off x="559694" y="6425074"/>
              <a:ext cx="11632305" cy="459164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42DB6D4B-4F58-49CD-8B74-DD5354126FD7}"/>
                </a:ext>
              </a:extLst>
            </p:cNvPr>
            <p:cNvSpPr txBox="1"/>
            <p:nvPr/>
          </p:nvSpPr>
          <p:spPr>
            <a:xfrm>
              <a:off x="583893" y="6484407"/>
              <a:ext cx="11451599" cy="52322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14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polinachaplanova.com               polinachaplanova@bk.ru              +7(903)792-34-98              @polina_chaplanova_design       </a:t>
              </a:r>
              <a:endParaRPr lang="ru-RU" sz="1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1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4" name="Рисунок 23">
              <a:extLst>
                <a:ext uri="{FF2B5EF4-FFF2-40B4-BE49-F238E27FC236}">
                  <a16:creationId xmlns:a16="http://schemas.microsoft.com/office/drawing/2014/main" id="{09BE8D7D-946B-48E6-8CD8-D8192D60F6A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261138" y="6494955"/>
              <a:ext cx="798366" cy="409823"/>
            </a:xfrm>
            <a:prstGeom prst="rect">
              <a:avLst/>
            </a:prstGeom>
          </p:spPr>
        </p:pic>
        <p:pic>
          <p:nvPicPr>
            <p:cNvPr id="25" name="Рисунок 24">
              <a:extLst>
                <a:ext uri="{FF2B5EF4-FFF2-40B4-BE49-F238E27FC236}">
                  <a16:creationId xmlns:a16="http://schemas.microsoft.com/office/drawing/2014/main" id="{FBCAC4E0-FBA3-4CC4-9148-03137150D2D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111757" y="6434307"/>
              <a:ext cx="798366" cy="440698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501BFBA4-BC66-49A8-A73B-2E4A61DAE1B9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722125" y="6442434"/>
              <a:ext cx="1009235" cy="468285"/>
            </a:xfrm>
            <a:prstGeom prst="rect">
              <a:avLst/>
            </a:prstGeom>
          </p:spPr>
        </p:pic>
        <p:pic>
          <p:nvPicPr>
            <p:cNvPr id="27" name="Рисунок 26">
              <a:extLst>
                <a:ext uri="{FF2B5EF4-FFF2-40B4-BE49-F238E27FC236}">
                  <a16:creationId xmlns:a16="http://schemas.microsoft.com/office/drawing/2014/main" id="{9B5DB08B-DB69-4D53-B6B3-C356105B749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51230" y="6408179"/>
              <a:ext cx="798366" cy="491794"/>
            </a:xfrm>
            <a:prstGeom prst="rect">
              <a:avLst/>
            </a:prstGeom>
          </p:spPr>
        </p:pic>
      </p:grp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A24657CE-3564-4BFA-8F51-05AA988BFB2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72740" y="859871"/>
            <a:ext cx="8043592" cy="5138257"/>
          </a:xfrm>
          <a:prstGeom prst="rect">
            <a:avLst/>
          </a:prstGeom>
        </p:spPr>
      </p:pic>
      <p:sp>
        <p:nvSpPr>
          <p:cNvPr id="12" name="Подзаголовок 2">
            <a:extLst>
              <a:ext uri="{FF2B5EF4-FFF2-40B4-BE49-F238E27FC236}">
                <a16:creationId xmlns:a16="http://schemas.microsoft.com/office/drawing/2014/main" id="{CDF4CE81-A266-45B2-AB5C-746BEB0A7EF2}"/>
              </a:ext>
            </a:extLst>
          </p:cNvPr>
          <p:cNvSpPr txBox="1">
            <a:spLocks/>
          </p:cNvSpPr>
          <p:nvPr/>
        </p:nvSpPr>
        <p:spPr>
          <a:xfrm>
            <a:off x="3119848" y="428841"/>
            <a:ext cx="6143848" cy="40807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СТОЛЯРКА</a:t>
            </a:r>
            <a:endParaRPr lang="ru-RU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id="{0D386360-8949-4B9B-B9D4-AB20CCB2F635}"/>
              </a:ext>
            </a:extLst>
          </p:cNvPr>
          <p:cNvSpPr/>
          <p:nvPr/>
        </p:nvSpPr>
        <p:spPr>
          <a:xfrm>
            <a:off x="8816331" y="833389"/>
            <a:ext cx="3375668" cy="5138257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0E7F4D07-5C04-484B-9D48-1F435F4BC4D5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8466298" y="1895912"/>
            <a:ext cx="4075734" cy="40757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290372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22BB4ECA-DDB1-4415-894B-4FB7CC0137F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72740" y="2379327"/>
            <a:ext cx="6944139" cy="327991"/>
          </a:xfrm>
        </p:spPr>
        <p:txBody>
          <a:bodyPr>
            <a:normAutofit fontScale="90000"/>
          </a:bodyPr>
          <a:lstStyle/>
          <a:p>
            <a:br>
              <a: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grpSp>
        <p:nvGrpSpPr>
          <p:cNvPr id="20" name="Группа 19">
            <a:extLst>
              <a:ext uri="{FF2B5EF4-FFF2-40B4-BE49-F238E27FC236}">
                <a16:creationId xmlns:a16="http://schemas.microsoft.com/office/drawing/2014/main" id="{CBA4E5C9-21F7-40CB-A25C-EAFDB1CA2941}"/>
              </a:ext>
            </a:extLst>
          </p:cNvPr>
          <p:cNvGrpSpPr/>
          <p:nvPr/>
        </p:nvGrpSpPr>
        <p:grpSpPr>
          <a:xfrm>
            <a:off x="559694" y="6408179"/>
            <a:ext cx="11632305" cy="599448"/>
            <a:chOff x="559694" y="6408179"/>
            <a:chExt cx="11632305" cy="599448"/>
          </a:xfrm>
        </p:grpSpPr>
        <p:sp>
          <p:nvSpPr>
            <p:cNvPr id="21" name="Прямоугольник 20">
              <a:extLst>
                <a:ext uri="{FF2B5EF4-FFF2-40B4-BE49-F238E27FC236}">
                  <a16:creationId xmlns:a16="http://schemas.microsoft.com/office/drawing/2014/main" id="{8C68ECDB-702F-45A9-B469-BC4A66CC6A16}"/>
                </a:ext>
              </a:extLst>
            </p:cNvPr>
            <p:cNvSpPr/>
            <p:nvPr/>
          </p:nvSpPr>
          <p:spPr>
            <a:xfrm>
              <a:off x="559694" y="6425074"/>
              <a:ext cx="11632305" cy="459164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42DB6D4B-4F58-49CD-8B74-DD5354126FD7}"/>
                </a:ext>
              </a:extLst>
            </p:cNvPr>
            <p:cNvSpPr txBox="1"/>
            <p:nvPr/>
          </p:nvSpPr>
          <p:spPr>
            <a:xfrm>
              <a:off x="583893" y="6484407"/>
              <a:ext cx="11451599" cy="52322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14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polinachaplanova.com               polinachaplanova@bk.ru              +7(903)792-34-98              @polina_chaplanova_design       </a:t>
              </a:r>
              <a:endParaRPr lang="ru-RU" sz="1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1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4" name="Рисунок 23">
              <a:extLst>
                <a:ext uri="{FF2B5EF4-FFF2-40B4-BE49-F238E27FC236}">
                  <a16:creationId xmlns:a16="http://schemas.microsoft.com/office/drawing/2014/main" id="{09BE8D7D-946B-48E6-8CD8-D8192D60F6A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261138" y="6494955"/>
              <a:ext cx="798366" cy="409823"/>
            </a:xfrm>
            <a:prstGeom prst="rect">
              <a:avLst/>
            </a:prstGeom>
          </p:spPr>
        </p:pic>
        <p:pic>
          <p:nvPicPr>
            <p:cNvPr id="25" name="Рисунок 24">
              <a:extLst>
                <a:ext uri="{FF2B5EF4-FFF2-40B4-BE49-F238E27FC236}">
                  <a16:creationId xmlns:a16="http://schemas.microsoft.com/office/drawing/2014/main" id="{FBCAC4E0-FBA3-4CC4-9148-03137150D2D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111757" y="6434307"/>
              <a:ext cx="798366" cy="440698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501BFBA4-BC66-49A8-A73B-2E4A61DAE1B9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722125" y="6442434"/>
              <a:ext cx="1009235" cy="468285"/>
            </a:xfrm>
            <a:prstGeom prst="rect">
              <a:avLst/>
            </a:prstGeom>
          </p:spPr>
        </p:pic>
        <p:pic>
          <p:nvPicPr>
            <p:cNvPr id="27" name="Рисунок 26">
              <a:extLst>
                <a:ext uri="{FF2B5EF4-FFF2-40B4-BE49-F238E27FC236}">
                  <a16:creationId xmlns:a16="http://schemas.microsoft.com/office/drawing/2014/main" id="{9B5DB08B-DB69-4D53-B6B3-C356105B749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51230" y="6408179"/>
              <a:ext cx="798366" cy="491794"/>
            </a:xfrm>
            <a:prstGeom prst="rect">
              <a:avLst/>
            </a:prstGeom>
          </p:spPr>
        </p:pic>
      </p:grp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E8C05D4D-6592-4492-992A-90F4CA1CB66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57602" y="836917"/>
            <a:ext cx="5457793" cy="3380764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BE27542F-71E7-4676-B150-3C63AE5C4A42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397087" y="813705"/>
            <a:ext cx="5567889" cy="2686604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450225D1-8CE8-4F23-AE17-87A3A540136C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521706" y="3635107"/>
            <a:ext cx="2980900" cy="2331430"/>
          </a:xfrm>
          <a:prstGeom prst="rect">
            <a:avLst/>
          </a:prstGeom>
        </p:spPr>
      </p:pic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0B40A8ED-E496-4A87-808E-007568FB23FF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9823508" y="3389074"/>
            <a:ext cx="2047590" cy="2901202"/>
          </a:xfrm>
          <a:prstGeom prst="rect">
            <a:avLst/>
          </a:prstGeom>
        </p:spPr>
      </p:pic>
      <p:sp>
        <p:nvSpPr>
          <p:cNvPr id="28" name="Подзаголовок 2">
            <a:extLst>
              <a:ext uri="{FF2B5EF4-FFF2-40B4-BE49-F238E27FC236}">
                <a16:creationId xmlns:a16="http://schemas.microsoft.com/office/drawing/2014/main" id="{466D83D8-2C45-4C17-AF9C-3F6A5222A2F4}"/>
              </a:ext>
            </a:extLst>
          </p:cNvPr>
          <p:cNvSpPr txBox="1">
            <a:spLocks/>
          </p:cNvSpPr>
          <p:nvPr/>
        </p:nvSpPr>
        <p:spPr>
          <a:xfrm>
            <a:off x="3119848" y="428841"/>
            <a:ext cx="6143848" cy="40807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МРАМОР</a:t>
            </a:r>
            <a:endParaRPr lang="ru-RU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0" name="Прямоугольник 29">
            <a:extLst>
              <a:ext uri="{FF2B5EF4-FFF2-40B4-BE49-F238E27FC236}">
                <a16:creationId xmlns:a16="http://schemas.microsoft.com/office/drawing/2014/main" id="{F68BEF0E-4C24-4816-96FD-F7F2F3586C7D}"/>
              </a:ext>
            </a:extLst>
          </p:cNvPr>
          <p:cNvSpPr/>
          <p:nvPr/>
        </p:nvSpPr>
        <p:spPr>
          <a:xfrm>
            <a:off x="593948" y="4412609"/>
            <a:ext cx="5927758" cy="1872181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9" name="Рисунок 28">
            <a:extLst>
              <a:ext uri="{FF2B5EF4-FFF2-40B4-BE49-F238E27FC236}">
                <a16:creationId xmlns:a16="http://schemas.microsoft.com/office/drawing/2014/main" id="{DBF9C97F-76C8-4B02-AA1C-7A744CD8405D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1383" y="3956294"/>
            <a:ext cx="3597042" cy="26977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751464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22BB4ECA-DDB1-4415-894B-4FB7CC0137F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72740" y="2379327"/>
            <a:ext cx="6944139" cy="327991"/>
          </a:xfrm>
        </p:spPr>
        <p:txBody>
          <a:bodyPr>
            <a:normAutofit fontScale="90000"/>
          </a:bodyPr>
          <a:lstStyle/>
          <a:p>
            <a:br>
              <a: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grpSp>
        <p:nvGrpSpPr>
          <p:cNvPr id="20" name="Группа 19">
            <a:extLst>
              <a:ext uri="{FF2B5EF4-FFF2-40B4-BE49-F238E27FC236}">
                <a16:creationId xmlns:a16="http://schemas.microsoft.com/office/drawing/2014/main" id="{CBA4E5C9-21F7-40CB-A25C-EAFDB1CA2941}"/>
              </a:ext>
            </a:extLst>
          </p:cNvPr>
          <p:cNvGrpSpPr/>
          <p:nvPr/>
        </p:nvGrpSpPr>
        <p:grpSpPr>
          <a:xfrm>
            <a:off x="559694" y="6408179"/>
            <a:ext cx="11632305" cy="599448"/>
            <a:chOff x="559694" y="6408179"/>
            <a:chExt cx="11632305" cy="599448"/>
          </a:xfrm>
        </p:grpSpPr>
        <p:sp>
          <p:nvSpPr>
            <p:cNvPr id="21" name="Прямоугольник 20">
              <a:extLst>
                <a:ext uri="{FF2B5EF4-FFF2-40B4-BE49-F238E27FC236}">
                  <a16:creationId xmlns:a16="http://schemas.microsoft.com/office/drawing/2014/main" id="{8C68ECDB-702F-45A9-B469-BC4A66CC6A16}"/>
                </a:ext>
              </a:extLst>
            </p:cNvPr>
            <p:cNvSpPr/>
            <p:nvPr/>
          </p:nvSpPr>
          <p:spPr>
            <a:xfrm>
              <a:off x="559694" y="6425074"/>
              <a:ext cx="11632305" cy="459164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42DB6D4B-4F58-49CD-8B74-DD5354126FD7}"/>
                </a:ext>
              </a:extLst>
            </p:cNvPr>
            <p:cNvSpPr txBox="1"/>
            <p:nvPr/>
          </p:nvSpPr>
          <p:spPr>
            <a:xfrm>
              <a:off x="583893" y="6484407"/>
              <a:ext cx="11451599" cy="52322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14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polinachaplanova.com               polinachaplanova@bk.ru              +7(903)792-34-98              @polina_chaplanova_design       </a:t>
              </a:r>
              <a:endParaRPr lang="ru-RU" sz="1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1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4" name="Рисунок 23">
              <a:extLst>
                <a:ext uri="{FF2B5EF4-FFF2-40B4-BE49-F238E27FC236}">
                  <a16:creationId xmlns:a16="http://schemas.microsoft.com/office/drawing/2014/main" id="{09BE8D7D-946B-48E6-8CD8-D8192D60F6A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261138" y="6494955"/>
              <a:ext cx="798366" cy="409823"/>
            </a:xfrm>
            <a:prstGeom prst="rect">
              <a:avLst/>
            </a:prstGeom>
          </p:spPr>
        </p:pic>
        <p:pic>
          <p:nvPicPr>
            <p:cNvPr id="25" name="Рисунок 24">
              <a:extLst>
                <a:ext uri="{FF2B5EF4-FFF2-40B4-BE49-F238E27FC236}">
                  <a16:creationId xmlns:a16="http://schemas.microsoft.com/office/drawing/2014/main" id="{FBCAC4E0-FBA3-4CC4-9148-03137150D2D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111757" y="6434307"/>
              <a:ext cx="798366" cy="440698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501BFBA4-BC66-49A8-A73B-2E4A61DAE1B9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722125" y="6442434"/>
              <a:ext cx="1009235" cy="468285"/>
            </a:xfrm>
            <a:prstGeom prst="rect">
              <a:avLst/>
            </a:prstGeom>
          </p:spPr>
        </p:pic>
        <p:pic>
          <p:nvPicPr>
            <p:cNvPr id="27" name="Рисунок 26">
              <a:extLst>
                <a:ext uri="{FF2B5EF4-FFF2-40B4-BE49-F238E27FC236}">
                  <a16:creationId xmlns:a16="http://schemas.microsoft.com/office/drawing/2014/main" id="{9B5DB08B-DB69-4D53-B6B3-C356105B749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51230" y="6408179"/>
              <a:ext cx="798366" cy="491794"/>
            </a:xfrm>
            <a:prstGeom prst="rect">
              <a:avLst/>
            </a:prstGeom>
          </p:spPr>
        </p:pic>
      </p:grp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067C97B2-2720-47A0-BE82-7C08E0EAA34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2740" y="1031845"/>
            <a:ext cx="5780303" cy="5167619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9332D3CD-8EB9-4CB4-8488-4CD567124FF5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765368" y="3263088"/>
            <a:ext cx="5270124" cy="2917501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2D7D7520-210E-4D5B-96A8-36C8437A69CF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765368" y="464255"/>
            <a:ext cx="2979239" cy="2695984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D77260FE-F2FB-4931-A83A-35FBF7B1B8AB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0166667" y="473465"/>
            <a:ext cx="1586307" cy="1116760"/>
          </a:xfrm>
          <a:prstGeom prst="rect">
            <a:avLst/>
          </a:prstGeom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AFAD37ED-E232-4BC4-9A55-717BE0821F47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9842738" y="1812247"/>
            <a:ext cx="2251131" cy="464824"/>
          </a:xfrm>
          <a:prstGeom prst="rect">
            <a:avLst/>
          </a:prstGeom>
        </p:spPr>
      </p:pic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922E9E84-9CBF-4B35-B2E3-7F0AE964C632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0626055" y="2391506"/>
            <a:ext cx="919040" cy="748193"/>
          </a:xfrm>
          <a:prstGeom prst="rect">
            <a:avLst/>
          </a:prstGeom>
        </p:spPr>
      </p:pic>
      <p:sp>
        <p:nvSpPr>
          <p:cNvPr id="30" name="Подзаголовок 2">
            <a:extLst>
              <a:ext uri="{FF2B5EF4-FFF2-40B4-BE49-F238E27FC236}">
                <a16:creationId xmlns:a16="http://schemas.microsoft.com/office/drawing/2014/main" id="{78113189-9C04-4FBF-B860-C3673C3B8B67}"/>
              </a:ext>
            </a:extLst>
          </p:cNvPr>
          <p:cNvSpPr txBox="1">
            <a:spLocks/>
          </p:cNvSpPr>
          <p:nvPr/>
        </p:nvSpPr>
        <p:spPr>
          <a:xfrm>
            <a:off x="3119848" y="428841"/>
            <a:ext cx="6143848" cy="40807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МРАМОР</a:t>
            </a:r>
            <a:endParaRPr lang="ru-RU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2879530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22BB4ECA-DDB1-4415-894B-4FB7CC0137F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</p:pic>
      <p:sp>
        <p:nvSpPr>
          <p:cNvPr id="23" name="Прямоугольник 22">
            <a:extLst>
              <a:ext uri="{FF2B5EF4-FFF2-40B4-BE49-F238E27FC236}">
                <a16:creationId xmlns:a16="http://schemas.microsoft.com/office/drawing/2014/main" id="{455AE49B-6381-4B72-B019-FC3DC3906430}"/>
              </a:ext>
            </a:extLst>
          </p:cNvPr>
          <p:cNvSpPr/>
          <p:nvPr/>
        </p:nvSpPr>
        <p:spPr>
          <a:xfrm>
            <a:off x="7945350" y="427383"/>
            <a:ext cx="4018179" cy="5939068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52D271B1-F03B-4432-8AE5-543AEBDDBE40}"/>
              </a:ext>
            </a:extLst>
          </p:cNvPr>
          <p:cNvSpPr/>
          <p:nvPr/>
        </p:nvSpPr>
        <p:spPr>
          <a:xfrm>
            <a:off x="583894" y="427382"/>
            <a:ext cx="7361456" cy="5939068"/>
          </a:xfrm>
          <a:prstGeom prst="rect">
            <a:avLst/>
          </a:prstGeom>
          <a:solidFill>
            <a:srgbClr val="E4E6E8">
              <a:alpha val="29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72740" y="2379327"/>
            <a:ext cx="6944139" cy="327991"/>
          </a:xfrm>
        </p:spPr>
        <p:txBody>
          <a:bodyPr>
            <a:normAutofit fontScale="90000"/>
          </a:bodyPr>
          <a:lstStyle/>
          <a:p>
            <a:br>
              <a: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grpSp>
        <p:nvGrpSpPr>
          <p:cNvPr id="20" name="Группа 19">
            <a:extLst>
              <a:ext uri="{FF2B5EF4-FFF2-40B4-BE49-F238E27FC236}">
                <a16:creationId xmlns:a16="http://schemas.microsoft.com/office/drawing/2014/main" id="{CBA4E5C9-21F7-40CB-A25C-EAFDB1CA2941}"/>
              </a:ext>
            </a:extLst>
          </p:cNvPr>
          <p:cNvGrpSpPr/>
          <p:nvPr/>
        </p:nvGrpSpPr>
        <p:grpSpPr>
          <a:xfrm>
            <a:off x="559694" y="6408179"/>
            <a:ext cx="11632305" cy="599448"/>
            <a:chOff x="559694" y="6408179"/>
            <a:chExt cx="11632305" cy="599448"/>
          </a:xfrm>
        </p:grpSpPr>
        <p:sp>
          <p:nvSpPr>
            <p:cNvPr id="21" name="Прямоугольник 20">
              <a:extLst>
                <a:ext uri="{FF2B5EF4-FFF2-40B4-BE49-F238E27FC236}">
                  <a16:creationId xmlns:a16="http://schemas.microsoft.com/office/drawing/2014/main" id="{8C68ECDB-702F-45A9-B469-BC4A66CC6A16}"/>
                </a:ext>
              </a:extLst>
            </p:cNvPr>
            <p:cNvSpPr/>
            <p:nvPr/>
          </p:nvSpPr>
          <p:spPr>
            <a:xfrm>
              <a:off x="559694" y="6425074"/>
              <a:ext cx="11632305" cy="459164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42DB6D4B-4F58-49CD-8B74-DD5354126FD7}"/>
                </a:ext>
              </a:extLst>
            </p:cNvPr>
            <p:cNvSpPr txBox="1"/>
            <p:nvPr/>
          </p:nvSpPr>
          <p:spPr>
            <a:xfrm>
              <a:off x="583893" y="6484407"/>
              <a:ext cx="11451599" cy="52322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14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polinachaplanova.com               polinachaplanova@bk.ru              +7(903)792-34-98              @polina_chaplanova_design       </a:t>
              </a:r>
              <a:endParaRPr lang="ru-RU" sz="1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1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4" name="Рисунок 23">
              <a:extLst>
                <a:ext uri="{FF2B5EF4-FFF2-40B4-BE49-F238E27FC236}">
                  <a16:creationId xmlns:a16="http://schemas.microsoft.com/office/drawing/2014/main" id="{09BE8D7D-946B-48E6-8CD8-D8192D60F6A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261138" y="6494955"/>
              <a:ext cx="798366" cy="409823"/>
            </a:xfrm>
            <a:prstGeom prst="rect">
              <a:avLst/>
            </a:prstGeom>
          </p:spPr>
        </p:pic>
        <p:pic>
          <p:nvPicPr>
            <p:cNvPr id="25" name="Рисунок 24">
              <a:extLst>
                <a:ext uri="{FF2B5EF4-FFF2-40B4-BE49-F238E27FC236}">
                  <a16:creationId xmlns:a16="http://schemas.microsoft.com/office/drawing/2014/main" id="{FBCAC4E0-FBA3-4CC4-9148-03137150D2D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111757" y="6434307"/>
              <a:ext cx="798366" cy="440698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501BFBA4-BC66-49A8-A73B-2E4A61DAE1B9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722125" y="6442434"/>
              <a:ext cx="1009235" cy="468285"/>
            </a:xfrm>
            <a:prstGeom prst="rect">
              <a:avLst/>
            </a:prstGeom>
          </p:spPr>
        </p:pic>
        <p:pic>
          <p:nvPicPr>
            <p:cNvPr id="27" name="Рисунок 26">
              <a:extLst>
                <a:ext uri="{FF2B5EF4-FFF2-40B4-BE49-F238E27FC236}">
                  <a16:creationId xmlns:a16="http://schemas.microsoft.com/office/drawing/2014/main" id="{9B5DB08B-DB69-4D53-B6B3-C356105B749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51230" y="6408179"/>
              <a:ext cx="798366" cy="491794"/>
            </a:xfrm>
            <a:prstGeom prst="rect">
              <a:avLst/>
            </a:prstGeom>
          </p:spPr>
        </p:pic>
      </p:grpSp>
      <p:pic>
        <p:nvPicPr>
          <p:cNvPr id="28" name="Рисунок 27">
            <a:extLst>
              <a:ext uri="{FF2B5EF4-FFF2-40B4-BE49-F238E27FC236}">
                <a16:creationId xmlns:a16="http://schemas.microsoft.com/office/drawing/2014/main" id="{7FE36590-356D-4A0D-BFB1-84314417F6E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209804" y="1767630"/>
            <a:ext cx="4555173" cy="3322739"/>
          </a:xfrm>
          <a:prstGeom prst="rect">
            <a:avLst/>
          </a:prstGeom>
        </p:spPr>
      </p:pic>
      <p:sp>
        <p:nvSpPr>
          <p:cNvPr id="15" name="Подзаголовок 2">
            <a:extLst>
              <a:ext uri="{FF2B5EF4-FFF2-40B4-BE49-F238E27FC236}">
                <a16:creationId xmlns:a16="http://schemas.microsoft.com/office/drawing/2014/main" id="{1E5DBA11-0B51-4336-BCFE-0AC42C8CB8D2}"/>
              </a:ext>
            </a:extLst>
          </p:cNvPr>
          <p:cNvSpPr txBox="1">
            <a:spLocks/>
          </p:cNvSpPr>
          <p:nvPr/>
        </p:nvSpPr>
        <p:spPr>
          <a:xfrm>
            <a:off x="1310810" y="1025595"/>
            <a:ext cx="6143848" cy="40807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ВЫВОД:</a:t>
            </a:r>
            <a:endParaRPr lang="ru-RU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D60D35AB-28B0-4F08-840F-0E09DF3871CE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90692" y="1937856"/>
            <a:ext cx="3319824" cy="44285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018884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22BB4ECA-DDB1-4415-894B-4FB7CC0137F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</p:pic>
      <p:sp>
        <p:nvSpPr>
          <p:cNvPr id="23" name="Прямоугольник 22">
            <a:extLst>
              <a:ext uri="{FF2B5EF4-FFF2-40B4-BE49-F238E27FC236}">
                <a16:creationId xmlns:a16="http://schemas.microsoft.com/office/drawing/2014/main" id="{455AE49B-6381-4B72-B019-FC3DC3906430}"/>
              </a:ext>
            </a:extLst>
          </p:cNvPr>
          <p:cNvSpPr/>
          <p:nvPr/>
        </p:nvSpPr>
        <p:spPr>
          <a:xfrm>
            <a:off x="1121165" y="1439903"/>
            <a:ext cx="3837084" cy="4958631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52D271B1-F03B-4432-8AE5-543AEBDDBE40}"/>
              </a:ext>
            </a:extLst>
          </p:cNvPr>
          <p:cNvSpPr/>
          <p:nvPr/>
        </p:nvSpPr>
        <p:spPr>
          <a:xfrm>
            <a:off x="5622162" y="459466"/>
            <a:ext cx="6549091" cy="6398534"/>
          </a:xfrm>
          <a:prstGeom prst="rect">
            <a:avLst/>
          </a:prstGeom>
          <a:solidFill>
            <a:srgbClr val="E4E6E8">
              <a:alpha val="29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807616" y="2663685"/>
            <a:ext cx="6944139" cy="327991"/>
          </a:xfrm>
        </p:spPr>
        <p:txBody>
          <a:bodyPr>
            <a:normAutofit fontScale="90000"/>
          </a:bodyPr>
          <a:lstStyle/>
          <a:p>
            <a:br>
              <a: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514F20B9-4E9F-43FA-862E-B555226F710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21165" y="2684840"/>
            <a:ext cx="6944139" cy="1781340"/>
          </a:xfrm>
        </p:spPr>
        <p:txBody>
          <a:bodyPr>
            <a:normAutofit/>
          </a:bodyPr>
          <a:lstStyle/>
          <a:p>
            <a:endParaRPr lang="ru-RU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2D620FA-7443-4618-AA91-0BD81790857B}"/>
              </a:ext>
            </a:extLst>
          </p:cNvPr>
          <p:cNvSpPr txBox="1"/>
          <p:nvPr/>
        </p:nvSpPr>
        <p:spPr>
          <a:xfrm>
            <a:off x="4744884" y="555074"/>
            <a:ext cx="3770465" cy="461665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l"/>
            <a:r>
              <a:rPr lang="ru-RU" sz="24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СПАСИБО ЗА ВНИМАНИЕ!</a:t>
            </a:r>
            <a:endParaRPr lang="en-US" sz="2400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AD72717-2BD6-4305-88B0-0F94B7628BA4}"/>
              </a:ext>
            </a:extLst>
          </p:cNvPr>
          <p:cNvSpPr txBox="1"/>
          <p:nvPr/>
        </p:nvSpPr>
        <p:spPr>
          <a:xfrm>
            <a:off x="6436241" y="2369446"/>
            <a:ext cx="5012681" cy="3043334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Для связи:</a:t>
            </a:r>
            <a:endParaRPr lang="ru-RU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4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4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 </a:t>
            </a:r>
            <a:r>
              <a:rPr lang="en-US" sz="14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</a:t>
            </a:r>
            <a:r>
              <a:rPr lang="en-US" sz="14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olinachaplanova.com</a:t>
            </a:r>
            <a:endParaRPr lang="ru-RU" sz="1400" dirty="0">
              <a:solidFill>
                <a:srgbClr val="00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en-US" sz="1400" dirty="0">
              <a:solidFill>
                <a:srgbClr val="00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4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</a:t>
            </a:r>
            <a:r>
              <a:rPr lang="en-US" sz="14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</a:t>
            </a:r>
            <a:r>
              <a:rPr lang="en-US" sz="1400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olinachaplanova</a:t>
            </a:r>
            <a:r>
              <a:rPr lang="en-US" sz="14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@bk.ru</a:t>
            </a:r>
            <a:endParaRPr lang="ru-RU" sz="1400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en-US" sz="140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4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</a:t>
            </a:r>
            <a:r>
              <a:rPr lang="en-US" sz="14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+7(903)792-34-98</a:t>
            </a:r>
            <a:endParaRPr lang="ru-RU" sz="140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en-US" sz="140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4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 </a:t>
            </a:r>
            <a:r>
              <a:rPr lang="en-US" sz="14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@polina_chaplanova_design</a:t>
            </a:r>
          </a:p>
        </p:txBody>
      </p:sp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50A1CF10-8155-4794-9503-B3D1874F267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44344" y="3005858"/>
            <a:ext cx="793651" cy="488889"/>
          </a:xfrm>
          <a:prstGeom prst="rect">
            <a:avLst/>
          </a:prstGeom>
        </p:spPr>
      </p:pic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D5FB0324-1638-43F1-A4FC-CE05D27A483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8702" y="3772052"/>
            <a:ext cx="793651" cy="368254"/>
          </a:xfrm>
          <a:prstGeom prst="rect">
            <a:avLst/>
          </a:prstGeom>
        </p:spPr>
      </p:pic>
      <p:pic>
        <p:nvPicPr>
          <p:cNvPr id="21" name="Рисунок 20">
            <a:extLst>
              <a:ext uri="{FF2B5EF4-FFF2-40B4-BE49-F238E27FC236}">
                <a16:creationId xmlns:a16="http://schemas.microsoft.com/office/drawing/2014/main" id="{68EA651C-012F-444D-A9D1-6D8D0A82266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39416" y="4354454"/>
            <a:ext cx="793651" cy="438095"/>
          </a:xfrm>
          <a:prstGeom prst="rect">
            <a:avLst/>
          </a:prstGeom>
        </p:spPr>
      </p:pic>
      <p:pic>
        <p:nvPicPr>
          <p:cNvPr id="28" name="Рисунок 27">
            <a:extLst>
              <a:ext uri="{FF2B5EF4-FFF2-40B4-BE49-F238E27FC236}">
                <a16:creationId xmlns:a16="http://schemas.microsoft.com/office/drawing/2014/main" id="{D1507A4B-9467-4872-B515-1838AD9B104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15438" y="4981650"/>
            <a:ext cx="793651" cy="438095"/>
          </a:xfrm>
          <a:prstGeom prst="rect">
            <a:avLst/>
          </a:prstGeom>
        </p:spPr>
      </p:pic>
      <p:sp>
        <p:nvSpPr>
          <p:cNvPr id="30" name="TextBox 29">
            <a:extLst>
              <a:ext uri="{FF2B5EF4-FFF2-40B4-BE49-F238E27FC236}">
                <a16:creationId xmlns:a16="http://schemas.microsoft.com/office/drawing/2014/main" id="{4D671636-ADE0-44C7-9D50-B342CC021D2F}"/>
              </a:ext>
            </a:extLst>
          </p:cNvPr>
          <p:cNvSpPr txBox="1"/>
          <p:nvPr/>
        </p:nvSpPr>
        <p:spPr>
          <a:xfrm>
            <a:off x="7430935" y="1509870"/>
            <a:ext cx="3495674" cy="400110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l"/>
            <a:endParaRPr lang="en-US" sz="2000" dirty="0"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F342258A-ED90-4F4A-B79B-2DA94800FCC8}"/>
              </a:ext>
            </a:extLst>
          </p:cNvPr>
          <p:cNvSpPr txBox="1"/>
          <p:nvPr/>
        </p:nvSpPr>
        <p:spPr>
          <a:xfrm>
            <a:off x="7430935" y="1083779"/>
            <a:ext cx="3913688" cy="904799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ru-RU" sz="2400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ПОЛИНА ЧАПЛАНОВА</a:t>
            </a: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ru-RU" sz="2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дизайнер интерьера</a:t>
            </a:r>
            <a:endParaRPr lang="ru-RU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36" name="Рисунок 35">
            <a:extLst>
              <a:ext uri="{FF2B5EF4-FFF2-40B4-BE49-F238E27FC236}">
                <a16:creationId xmlns:a16="http://schemas.microsoft.com/office/drawing/2014/main" id="{465B5B5A-1867-4599-9278-AF1A3549781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7378" y="1158823"/>
            <a:ext cx="3718974" cy="4958631"/>
          </a:xfrm>
          <a:prstGeom prst="rect">
            <a:avLst/>
          </a:prstGeom>
        </p:spPr>
      </p:pic>
      <p:graphicFrame>
        <p:nvGraphicFramePr>
          <p:cNvPr id="18" name="Объект 17">
            <a:extLst>
              <a:ext uri="{FF2B5EF4-FFF2-40B4-BE49-F238E27FC236}">
                <a16:creationId xmlns:a16="http://schemas.microsoft.com/office/drawing/2014/main" id="{A1136F32-42DA-4082-8855-D2DA1C0EBA41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82515345"/>
              </p:ext>
            </p:extLst>
          </p:nvPr>
        </p:nvGraphicFramePr>
        <p:xfrm>
          <a:off x="9448395" y="2826898"/>
          <a:ext cx="2234877" cy="212843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Image" r:id="rId8" imgW="6933240" imgH="6603120" progId="Photoshop.Image.13">
                  <p:embed/>
                </p:oleObj>
              </mc:Choice>
              <mc:Fallback>
                <p:oleObj name="Image" r:id="rId8" imgW="6933240" imgH="6603120" progId="Photoshop.Image.13">
                  <p:embed/>
                  <p:pic>
                    <p:nvPicPr>
                      <p:cNvPr id="5" name="Объект 4">
                        <a:extLst>
                          <a:ext uri="{FF2B5EF4-FFF2-40B4-BE49-F238E27FC236}">
                            <a16:creationId xmlns:a16="http://schemas.microsoft.com/office/drawing/2014/main" id="{722DCF08-4A41-43FC-A359-975677F3BFBA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9448395" y="2826898"/>
                        <a:ext cx="2234877" cy="212843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537401291"/>
      </p:ext>
    </p:extLst>
  </p:cSld>
  <p:clrMapOvr>
    <a:masterClrMapping/>
  </p:clrMapOvr>
</p:sld>
</file>

<file path=ppt/theme/theme1.xml><?xml version="1.0" encoding="utf-8"?>
<a:theme xmlns:a="http://schemas.openxmlformats.org/drawingml/2006/main" name="Берлин">
  <a:themeElements>
    <a:clrScheme name="Берлин">
      <a:dk1>
        <a:sysClr val="windowText" lastClr="000000"/>
      </a:dk1>
      <a:lt1>
        <a:sysClr val="window" lastClr="FFFFFF"/>
      </a:lt1>
      <a:dk2>
        <a:srgbClr val="1F8094"/>
      </a:dk2>
      <a:lt2>
        <a:srgbClr val="E7E6E6"/>
      </a:lt2>
      <a:accent1>
        <a:srgbClr val="39CDE7"/>
      </a:accent1>
      <a:accent2>
        <a:srgbClr val="60DE72"/>
      </a:accent2>
      <a:accent3>
        <a:srgbClr val="DDCC64"/>
      </a:accent3>
      <a:accent4>
        <a:srgbClr val="F49D50"/>
      </a:accent4>
      <a:accent5>
        <a:srgbClr val="E44951"/>
      </a:accent5>
      <a:accent6>
        <a:srgbClr val="D666F9"/>
      </a:accent6>
      <a:hlink>
        <a:srgbClr val="4BF7ED"/>
      </a:hlink>
      <a:folHlink>
        <a:srgbClr val="95E9F4"/>
      </a:folHlink>
    </a:clrScheme>
    <a:fontScheme name="Берлин">
      <a:majorFont>
        <a:latin typeface="Trebuchet MS" panose="020B0603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Берлин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100000"/>
                <a:lumMod val="110000"/>
              </a:schemeClr>
            </a:gs>
            <a:gs pos="100000">
              <a:schemeClr val="phClr">
                <a:tint val="70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6000"/>
                <a:shade val="100000"/>
                <a:hueMod val="92000"/>
                <a:satMod val="200000"/>
                <a:lumMod val="128000"/>
              </a:schemeClr>
            </a:gs>
            <a:gs pos="50000">
              <a:schemeClr val="phClr">
                <a:shade val="100000"/>
                <a:hueMod val="100000"/>
                <a:satMod val="110000"/>
                <a:lumMod val="130000"/>
              </a:schemeClr>
            </a:gs>
            <a:gs pos="100000">
              <a:schemeClr val="phClr">
                <a:shade val="78000"/>
                <a:hueMod val="118000"/>
                <a:satMod val="120000"/>
                <a:lumMod val="69000"/>
              </a:schemeClr>
            </a:gs>
          </a:gsLst>
          <a:lin ang="252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erlin" id="{7B5DBA9E-B069-418E-9360-A61BDD0615A4}" vid="{C7DC10E3-4FF5-456B-A359-A0F378C1E5FB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TM04033917[[fn=Берлин]]</Template>
  <TotalTime>3893</TotalTime>
  <Words>661</Words>
  <Application>Microsoft Office PowerPoint</Application>
  <PresentationFormat>Широкоэкранный</PresentationFormat>
  <Paragraphs>101</Paragraphs>
  <Slides>19</Slides>
  <Notes>0</Notes>
  <HiddenSlides>0</HiddenSlides>
  <MMClips>0</MMClips>
  <ScaleCrop>false</ScaleCrop>
  <HeadingPairs>
    <vt:vector size="8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19</vt:i4>
      </vt:variant>
    </vt:vector>
  </HeadingPairs>
  <TitlesOfParts>
    <vt:vector size="24" baseType="lpstr">
      <vt:lpstr>Arial</vt:lpstr>
      <vt:lpstr>Calibri</vt:lpstr>
      <vt:lpstr>Trebuchet MS</vt:lpstr>
      <vt:lpstr>Берлин</vt:lpstr>
      <vt:lpstr>Image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Распространенные ошибки в Рабочей документации.</dc:title>
  <dc:creator>Полина Чапланова</dc:creator>
  <cp:lastModifiedBy>Дмитрий Бабкин</cp:lastModifiedBy>
  <cp:revision>150</cp:revision>
  <dcterms:created xsi:type="dcterms:W3CDTF">2020-09-07T19:51:05Z</dcterms:created>
  <dcterms:modified xsi:type="dcterms:W3CDTF">2021-03-27T20:17:22Z</dcterms:modified>
</cp:coreProperties>
</file>