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4" r:id="rId4"/>
    <p:sldId id="276" r:id="rId5"/>
    <p:sldId id="258" r:id="rId6"/>
    <p:sldId id="274" r:id="rId7"/>
    <p:sldId id="275" r:id="rId8"/>
    <p:sldId id="269" r:id="rId9"/>
    <p:sldId id="259" r:id="rId10"/>
    <p:sldId id="278" r:id="rId11"/>
    <p:sldId id="266" r:id="rId12"/>
    <p:sldId id="272" r:id="rId13"/>
    <p:sldId id="261" r:id="rId14"/>
    <p:sldId id="273" r:id="rId15"/>
    <p:sldId id="271" r:id="rId16"/>
    <p:sldId id="268" r:id="rId17"/>
    <p:sldId id="267" r:id="rId18"/>
    <p:sldId id="262" r:id="rId19"/>
    <p:sldId id="260" r:id="rId20"/>
    <p:sldId id="27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513" autoAdjust="0"/>
  </p:normalViewPr>
  <p:slideViewPr>
    <p:cSldViewPr snapToGrid="0">
      <p:cViewPr varScale="1">
        <p:scale>
          <a:sx n="137" d="100"/>
          <a:sy n="137" d="100"/>
        </p:scale>
        <p:origin x="12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D09375-BEB4-4E1D-84A1-1DC6B59B695E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1C19C-7E1E-4BC7-8049-76AB1573C7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981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Домашнее задание </a:t>
            </a:r>
            <a:br>
              <a:rPr lang="ru-RU" dirty="0"/>
            </a:br>
            <a:r>
              <a:rPr lang="ru-RU" dirty="0"/>
              <a:t>по УРОКУ 4 курса </a:t>
            </a:r>
            <a:br>
              <a:rPr lang="ru-RU" dirty="0"/>
            </a:br>
            <a:r>
              <a:rPr lang="ru-RU" dirty="0"/>
              <a:t>ТРЕНД БРЕНД КОНТЕНТ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Специалист по недвижимости Наталья Куринова</a:t>
            </a:r>
          </a:p>
          <a:p>
            <a:r>
              <a:rPr lang="en-US" dirty="0"/>
              <a:t>@</a:t>
            </a:r>
            <a:r>
              <a:rPr lang="en-US" dirty="0" err="1"/>
              <a:t>natalia_kurinova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68" b="7964"/>
          <a:stretch/>
        </p:blipFill>
        <p:spPr>
          <a:xfrm>
            <a:off x="415636" y="182354"/>
            <a:ext cx="2715491" cy="27717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912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2024" y="299696"/>
            <a:ext cx="9892145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Пост Статистика и факты опубликован. 23 марта проведу 2 прямой эфир.</a:t>
            </a:r>
          </a:p>
          <a:p>
            <a:r>
              <a:rPr lang="ru-RU" dirty="0"/>
              <a:t>Отчет по конкурентам.</a:t>
            </a:r>
          </a:p>
          <a:p>
            <a:r>
              <a:rPr lang="ru-RU" dirty="0"/>
              <a:t>Выбрала 5 экспертов в недвижимости.</a:t>
            </a:r>
          </a:p>
          <a:p>
            <a:pPr marL="342900" indent="-342900">
              <a:buAutoNum type="arabicPeriod"/>
            </a:pPr>
            <a:r>
              <a:rPr lang="ru-RU" dirty="0"/>
              <a:t>Сергей Галлер. Звезда-риелтор, 55 к подписчиков в телеграмм-канале. </a:t>
            </a:r>
          </a:p>
          <a:p>
            <a:r>
              <a:rPr lang="ru-RU" dirty="0"/>
              <a:t>Хорошая реклама, часто встречаю </a:t>
            </a:r>
            <a:r>
              <a:rPr lang="ru-RU" dirty="0" err="1"/>
              <a:t>таргет</a:t>
            </a:r>
            <a:r>
              <a:rPr lang="ru-RU" dirty="0"/>
              <a:t> анкету по подбору новостроек </a:t>
            </a:r>
          </a:p>
          <a:p>
            <a:endParaRPr lang="ru-RU" dirty="0"/>
          </a:p>
          <a:p>
            <a:r>
              <a:rPr lang="ru-RU" dirty="0"/>
              <a:t>2. Никита </a:t>
            </a:r>
            <a:r>
              <a:rPr lang="ru-RU" dirty="0" err="1"/>
              <a:t>Лабецкий</a:t>
            </a:r>
            <a:r>
              <a:rPr lang="ru-RU" dirty="0"/>
              <a:t>. Общалась лично)Профессионал, своё агентство недвижимости в г. Санкт-Петербург, Москва, Казань, Самара, Саратов, Ростов-на-Дону, Новосибирск, Тюмень, Нижний Новгород.</a:t>
            </a:r>
          </a:p>
          <a:p>
            <a:r>
              <a:rPr lang="ru-RU" dirty="0"/>
              <a:t>Взял лучшее, набирает молодых и амбициозных ребят.</a:t>
            </a:r>
          </a:p>
          <a:p>
            <a:r>
              <a:rPr lang="ru-RU" dirty="0"/>
              <a:t>Нравится подача в </a:t>
            </a:r>
            <a:r>
              <a:rPr lang="ru-RU" dirty="0" err="1"/>
              <a:t>сторис</a:t>
            </a:r>
            <a:r>
              <a:rPr lang="ru-RU" dirty="0"/>
              <a:t>, ведет канал </a:t>
            </a:r>
            <a:r>
              <a:rPr lang="ru-RU" dirty="0" err="1"/>
              <a:t>Ютуб</a:t>
            </a:r>
            <a:r>
              <a:rPr lang="ru-RU" dirty="0"/>
              <a:t>, смотрела почти все видео, интересно и живо.</a:t>
            </a:r>
          </a:p>
          <a:p>
            <a:endParaRPr lang="ru-RU" dirty="0"/>
          </a:p>
          <a:p>
            <a:r>
              <a:rPr lang="ru-RU" dirty="0"/>
              <a:t>3. Марина </a:t>
            </a:r>
          </a:p>
          <a:p>
            <a:r>
              <a:rPr lang="ru-RU" dirty="0"/>
              <a:t>Ведет только запрещенную </a:t>
            </a:r>
            <a:r>
              <a:rPr lang="ru-RU" dirty="0" err="1"/>
              <a:t>соц.сеть</a:t>
            </a:r>
            <a:r>
              <a:rPr lang="ru-RU" dirty="0"/>
              <a:t>. Своё агентство недвижимости, занимается обучением риелторов, свой курс.</a:t>
            </a:r>
          </a:p>
          <a:p>
            <a:endParaRPr lang="ru-RU" dirty="0"/>
          </a:p>
          <a:p>
            <a:r>
              <a:rPr lang="ru-RU" dirty="0"/>
              <a:t>4. Татьяна </a:t>
            </a:r>
            <a:r>
              <a:rPr lang="ru-RU" dirty="0" err="1"/>
              <a:t>Шапельская</a:t>
            </a:r>
            <a:r>
              <a:rPr lang="ru-RU" dirty="0"/>
              <a:t>. Москва. Ваша студентка</a:t>
            </a:r>
          </a:p>
          <a:p>
            <a:endParaRPr lang="ru-RU" dirty="0"/>
          </a:p>
          <a:p>
            <a:r>
              <a:rPr lang="ru-RU" dirty="0"/>
              <a:t>5. Ирина </a:t>
            </a:r>
            <a:r>
              <a:rPr lang="ru-RU" dirty="0" err="1"/>
              <a:t>Иовченко</a:t>
            </a:r>
            <a:r>
              <a:rPr lang="ru-RU" dirty="0"/>
              <a:t>, Краснодар. Ваша студентка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0275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716" b="9024"/>
          <a:stretch/>
        </p:blipFill>
        <p:spPr>
          <a:xfrm>
            <a:off x="7788276" y="247648"/>
            <a:ext cx="3489696" cy="6438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7014" t="13541" r="17643" b="14323"/>
          <a:stretch/>
        </p:blipFill>
        <p:spPr>
          <a:xfrm>
            <a:off x="378110" y="247648"/>
            <a:ext cx="6914944" cy="5067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73154" y="5424609"/>
            <a:ext cx="6819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Страницу в ВК не ведет, последний пост в апреле 2022</a:t>
            </a:r>
          </a:p>
          <a:p>
            <a:r>
              <a:rPr lang="ru-RU" dirty="0"/>
              <a:t>Основной канал в Телеграмме 51 к подписчиков</a:t>
            </a:r>
          </a:p>
          <a:p>
            <a:r>
              <a:rPr lang="ru-RU" dirty="0"/>
              <a:t>Есть рекламный плакат личного бренда в офисе Сбербанк. Тоже так хочу)))</a:t>
            </a:r>
          </a:p>
          <a:p>
            <a:r>
              <a:rPr lang="ru-RU" dirty="0"/>
              <a:t>Своя уникальная подача и креатив в контенте.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151937" y="800100"/>
            <a:ext cx="10017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9151937" y="8001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0153650" y="800100"/>
            <a:ext cx="0" cy="4953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9151937" y="1295400"/>
            <a:ext cx="10017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18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717" b="25776"/>
          <a:stretch/>
        </p:blipFill>
        <p:spPr>
          <a:xfrm>
            <a:off x="769854" y="391292"/>
            <a:ext cx="3235325" cy="47965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7269" b="38134"/>
          <a:stretch/>
        </p:blipFill>
        <p:spPr>
          <a:xfrm>
            <a:off x="4352589" y="391292"/>
            <a:ext cx="3828779" cy="45238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t="6613" b="14027"/>
          <a:stretch/>
        </p:blipFill>
        <p:spPr>
          <a:xfrm>
            <a:off x="8528778" y="240631"/>
            <a:ext cx="3231910" cy="55505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9854" y="5598695"/>
            <a:ext cx="5497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Много </a:t>
            </a:r>
            <a:r>
              <a:rPr lang="ru-RU" dirty="0" err="1"/>
              <a:t>лайков</a:t>
            </a:r>
            <a:r>
              <a:rPr lang="ru-RU" dirty="0"/>
              <a:t> и комментариев</a:t>
            </a:r>
          </a:p>
          <a:p>
            <a:r>
              <a:rPr lang="ru-RU" dirty="0"/>
              <a:t>Большие просмотры </a:t>
            </a:r>
            <a:r>
              <a:rPr lang="ru-RU" dirty="0" err="1"/>
              <a:t>рилс</a:t>
            </a:r>
            <a:r>
              <a:rPr lang="ru-RU" dirty="0"/>
              <a:t>. </a:t>
            </a:r>
          </a:p>
          <a:p>
            <a:r>
              <a:rPr lang="ru-RU" dirty="0"/>
              <a:t>1,2 млн просмотров.</a:t>
            </a:r>
          </a:p>
          <a:p>
            <a:r>
              <a:rPr lang="ru-RU" dirty="0"/>
              <a:t>Блог вдохновляет на идеи и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1260156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670" t="14309" r="20655" b="4551"/>
          <a:stretch/>
        </p:blipFill>
        <p:spPr>
          <a:xfrm>
            <a:off x="172033" y="0"/>
            <a:ext cx="4936069" cy="44436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6438" b="9991"/>
          <a:stretch/>
        </p:blipFill>
        <p:spPr>
          <a:xfrm>
            <a:off x="7627522" y="232610"/>
            <a:ext cx="3286360" cy="5943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2033" y="4443663"/>
            <a:ext cx="71437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Хорошо оформлено бизнес-сообщество. Услуги, товары, отзывы</a:t>
            </a:r>
          </a:p>
          <a:p>
            <a:r>
              <a:rPr lang="ru-RU" dirty="0"/>
              <a:t>ВК ведет активно, мало активности со стороны подписчиков, мало комментариев. Прямые эфиры не проводит.</a:t>
            </a:r>
          </a:p>
          <a:p>
            <a:r>
              <a:rPr lang="ru-RU" dirty="0"/>
              <a:t>Основной является запрещенная </a:t>
            </a:r>
            <a:r>
              <a:rPr lang="ru-RU" dirty="0" err="1"/>
              <a:t>соц.сеть</a:t>
            </a:r>
            <a:r>
              <a:rPr lang="ru-RU" dirty="0"/>
              <a:t>. </a:t>
            </a:r>
            <a:r>
              <a:rPr lang="ru-RU" dirty="0" err="1"/>
              <a:t>Сторис</a:t>
            </a:r>
            <a:r>
              <a:rPr lang="ru-RU" dirty="0"/>
              <a:t> ежедневно, ведет </a:t>
            </a:r>
            <a:r>
              <a:rPr lang="en-US" dirty="0" err="1"/>
              <a:t>youtube</a:t>
            </a:r>
            <a:r>
              <a:rPr lang="ru-RU" dirty="0"/>
              <a:t> канал.</a:t>
            </a:r>
          </a:p>
        </p:txBody>
      </p:sp>
    </p:spTree>
    <p:extLst>
      <p:ext uri="{BB962C8B-B14F-4D97-AF65-F5344CB8AC3E}">
        <p14:creationId xmlns:p14="http://schemas.microsoft.com/office/powerpoint/2010/main" val="10889751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0586" t="29688" r="3441" b="6770"/>
          <a:stretch/>
        </p:blipFill>
        <p:spPr>
          <a:xfrm>
            <a:off x="1638299" y="266700"/>
            <a:ext cx="5981701" cy="4648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8299" y="5410200"/>
            <a:ext cx="59817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Победил в битве риелторов на канале Пятница.</a:t>
            </a:r>
          </a:p>
          <a:p>
            <a:r>
              <a:rPr lang="ru-RU" dirty="0"/>
              <a:t>Учился у </a:t>
            </a:r>
            <a:r>
              <a:rPr lang="ru-RU" dirty="0" err="1"/>
              <a:t>Аяза</a:t>
            </a:r>
            <a:r>
              <a:rPr lang="ru-RU" dirty="0"/>
              <a:t> </a:t>
            </a:r>
            <a:r>
              <a:rPr lang="ru-RU" dirty="0" err="1"/>
              <a:t>Шабутдинов</a:t>
            </a:r>
            <a:r>
              <a:rPr lang="ru-RU" dirty="0"/>
              <a:t>.</a:t>
            </a:r>
          </a:p>
          <a:p>
            <a:r>
              <a:rPr lang="ru-RU" dirty="0"/>
              <a:t>Считаю его звездой в профессии</a:t>
            </a:r>
          </a:p>
        </p:txBody>
      </p:sp>
    </p:spTree>
    <p:extLst>
      <p:ext uri="{BB962C8B-B14F-4D97-AF65-F5344CB8AC3E}">
        <p14:creationId xmlns:p14="http://schemas.microsoft.com/office/powerpoint/2010/main" val="4122565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395" b="11770"/>
          <a:stretch/>
        </p:blipFill>
        <p:spPr>
          <a:xfrm>
            <a:off x="523875" y="123516"/>
            <a:ext cx="2803525" cy="50863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6713" b="10236"/>
          <a:stretch/>
        </p:blipFill>
        <p:spPr>
          <a:xfrm>
            <a:off x="3851275" y="0"/>
            <a:ext cx="3540125" cy="63627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6657" b="8868"/>
          <a:stretch/>
        </p:blipFill>
        <p:spPr>
          <a:xfrm>
            <a:off x="8439150" y="123516"/>
            <a:ext cx="3251200" cy="5943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900" y="5209866"/>
            <a:ext cx="276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Стильное оформление </a:t>
            </a:r>
            <a:r>
              <a:rPr lang="ru-RU" dirty="0" err="1"/>
              <a:t>сторис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660649" y="6268819"/>
            <a:ext cx="5921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Большие просмотры </a:t>
            </a:r>
            <a:r>
              <a:rPr lang="ru-RU" dirty="0" err="1"/>
              <a:t>рилс</a:t>
            </a:r>
            <a:r>
              <a:rPr lang="ru-RU" dirty="0"/>
              <a:t>,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снимает</a:t>
            </a:r>
            <a:r>
              <a:rPr lang="ru-RU" dirty="0"/>
              <a:t> на разные темы. В том числе по обучению риелторов.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37525" y="5983302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Много </a:t>
            </a:r>
            <a:r>
              <a:rPr lang="ru-RU" dirty="0" err="1"/>
              <a:t>лайков</a:t>
            </a:r>
            <a:r>
              <a:rPr lang="ru-RU" dirty="0"/>
              <a:t> и комментариев</a:t>
            </a:r>
          </a:p>
        </p:txBody>
      </p:sp>
    </p:spTree>
    <p:extLst>
      <p:ext uri="{BB962C8B-B14F-4D97-AF65-F5344CB8AC3E}">
        <p14:creationId xmlns:p14="http://schemas.microsoft.com/office/powerpoint/2010/main" val="3357055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111" y="1483473"/>
            <a:ext cx="11250363" cy="413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980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159" b="9472"/>
          <a:stretch/>
        </p:blipFill>
        <p:spPr>
          <a:xfrm>
            <a:off x="1778564" y="294564"/>
            <a:ext cx="4031685" cy="65003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0" y="914400"/>
            <a:ext cx="51435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Ведет только запрещенную </a:t>
            </a:r>
            <a:r>
              <a:rPr lang="ru-RU" dirty="0" err="1"/>
              <a:t>соц.сеть</a:t>
            </a:r>
            <a:r>
              <a:rPr lang="ru-RU" dirty="0"/>
              <a:t>.</a:t>
            </a:r>
          </a:p>
          <a:p>
            <a:r>
              <a:rPr lang="ru-RU" dirty="0"/>
              <a:t>Руководитель агентства недвижимости.</a:t>
            </a:r>
          </a:p>
          <a:p>
            <a:r>
              <a:rPr lang="ru-RU" dirty="0"/>
              <a:t>Ведет курс для риелторов.</a:t>
            </a:r>
          </a:p>
          <a:p>
            <a:r>
              <a:rPr lang="ru-RU" dirty="0"/>
              <a:t>Показывает свою жизнь. Красивый дом, завтраки, обеды, работу, путешествия, спорт.</a:t>
            </a:r>
          </a:p>
          <a:p>
            <a:r>
              <a:rPr lang="ru-RU" dirty="0"/>
              <a:t>Много снимает </a:t>
            </a:r>
            <a:r>
              <a:rPr lang="ru-RU" dirty="0" err="1"/>
              <a:t>сторис</a:t>
            </a:r>
            <a:r>
              <a:rPr lang="ru-RU" dirty="0"/>
              <a:t>. В блоге эстетика и профессионализм.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6908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402" b="10665"/>
          <a:stretch/>
        </p:blipFill>
        <p:spPr>
          <a:xfrm>
            <a:off x="481097" y="224588"/>
            <a:ext cx="3449219" cy="62651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5404" b="14055"/>
          <a:stretch/>
        </p:blipFill>
        <p:spPr>
          <a:xfrm>
            <a:off x="4684128" y="224588"/>
            <a:ext cx="3221315" cy="56147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06063" y="1203158"/>
            <a:ext cx="3625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Много </a:t>
            </a:r>
            <a:r>
              <a:rPr lang="ru-RU" dirty="0" err="1"/>
              <a:t>лайков</a:t>
            </a:r>
            <a:r>
              <a:rPr lang="ru-RU" dirty="0"/>
              <a:t>, комментариев около 20 в среднем.</a:t>
            </a:r>
          </a:p>
          <a:p>
            <a:r>
              <a:rPr lang="ru-RU" dirty="0"/>
              <a:t>Большие просмотры </a:t>
            </a:r>
            <a:r>
              <a:rPr lang="ru-RU" dirty="0" err="1"/>
              <a:t>рилс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389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793" t="13652" r="21149" b="5647"/>
          <a:stretch/>
        </p:blipFill>
        <p:spPr>
          <a:xfrm>
            <a:off x="610706" y="1415204"/>
            <a:ext cx="5618643" cy="5092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5382" b="9555"/>
          <a:stretch/>
        </p:blipFill>
        <p:spPr>
          <a:xfrm>
            <a:off x="6700572" y="208546"/>
            <a:ext cx="3421995" cy="629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7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502" t="15886" r="41215" b="17968"/>
          <a:stretch/>
        </p:blipFill>
        <p:spPr>
          <a:xfrm>
            <a:off x="628649" y="1295400"/>
            <a:ext cx="3810001" cy="4838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43450" y="2990850"/>
            <a:ext cx="66865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Страница бизнес-сообщества оформлена хорошо.</a:t>
            </a:r>
          </a:p>
          <a:p>
            <a:r>
              <a:rPr lang="ru-RU" dirty="0"/>
              <a:t>Нравится разделение по сегментам студии, 1 к </a:t>
            </a:r>
            <a:r>
              <a:rPr lang="ru-RU" dirty="0" err="1"/>
              <a:t>кв</a:t>
            </a:r>
            <a:r>
              <a:rPr lang="ru-RU" dirty="0"/>
              <a:t> и т.д. Очень удобно для клиента.</a:t>
            </a:r>
          </a:p>
          <a:p>
            <a:r>
              <a:rPr lang="ru-RU" dirty="0"/>
              <a:t>Посты пишет регулярно, 2-3 поста в неделю. Комментариев нет.</a:t>
            </a:r>
          </a:p>
          <a:p>
            <a:r>
              <a:rPr lang="ru-RU" dirty="0"/>
              <a:t>Клипы информативные, польза клиентам.</a:t>
            </a:r>
          </a:p>
          <a:p>
            <a:r>
              <a:rPr lang="ru-RU" dirty="0"/>
              <a:t>Истории -  всегда одинаковая подача, из личного авто.</a:t>
            </a:r>
          </a:p>
          <a:p>
            <a:r>
              <a:rPr lang="ru-RU" dirty="0"/>
              <a:t>Прямые эфиры не проводит.</a:t>
            </a:r>
          </a:p>
        </p:txBody>
      </p:sp>
    </p:spTree>
    <p:extLst>
      <p:ext uri="{BB962C8B-B14F-4D97-AF65-F5344CB8AC3E}">
        <p14:creationId xmlns:p14="http://schemas.microsoft.com/office/powerpoint/2010/main" val="654554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8177" t="15186" r="20656" b="5209"/>
          <a:stretch/>
        </p:blipFill>
        <p:spPr>
          <a:xfrm>
            <a:off x="433137" y="256675"/>
            <a:ext cx="5850506" cy="511743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8670" t="14528" r="21149" b="5208"/>
          <a:stretch/>
        </p:blipFill>
        <p:spPr>
          <a:xfrm>
            <a:off x="6513095" y="256675"/>
            <a:ext cx="5137682" cy="46201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695950"/>
            <a:ext cx="10496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Татьяна –профессионал, эксперт, нравится подача. Обожаю смотреть истории, всегда позитивная энергия, есть креатив. </a:t>
            </a:r>
            <a:r>
              <a:rPr lang="ru-RU" dirty="0" err="1"/>
              <a:t>Визуал</a:t>
            </a:r>
            <a:r>
              <a:rPr lang="ru-RU" dirty="0"/>
              <a:t> блога очень красивый, много полезных интересных постов. Классные клипы. За Татьяной 2 года наблюдаю, нравится мне как специалист. Общаюсь лично.</a:t>
            </a:r>
          </a:p>
        </p:txBody>
      </p:sp>
    </p:spTree>
    <p:extLst>
      <p:ext uri="{BB962C8B-B14F-4D97-AF65-F5344CB8AC3E}">
        <p14:creationId xmlns:p14="http://schemas.microsoft.com/office/powerpoint/2010/main" val="1165718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7892" t="21614" r="29063" b="5469"/>
          <a:stretch/>
        </p:blipFill>
        <p:spPr>
          <a:xfrm>
            <a:off x="857249" y="304800"/>
            <a:ext cx="5600701" cy="5334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9356" t="13802" r="41508" b="5209"/>
          <a:stretch/>
        </p:blipFill>
        <p:spPr>
          <a:xfrm>
            <a:off x="7048499" y="304800"/>
            <a:ext cx="3790951" cy="592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56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264" y="904323"/>
            <a:ext cx="9013235" cy="5151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054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269" b="10245"/>
          <a:stretch/>
        </p:blipFill>
        <p:spPr>
          <a:xfrm>
            <a:off x="1856039" y="414699"/>
            <a:ext cx="3524082" cy="64433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76950" y="1085850"/>
            <a:ext cx="5619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Татьяна в основном ведет страницу в запрещенной </a:t>
            </a:r>
            <a:r>
              <a:rPr lang="ru-RU" dirty="0" err="1"/>
              <a:t>соц.сети</a:t>
            </a:r>
            <a:r>
              <a:rPr lang="ru-RU" dirty="0"/>
              <a:t>.</a:t>
            </a:r>
          </a:p>
          <a:p>
            <a:r>
              <a:rPr lang="ru-RU" dirty="0"/>
              <a:t>Много просмотров </a:t>
            </a:r>
            <a:r>
              <a:rPr lang="ru-RU" dirty="0" err="1"/>
              <a:t>рилс</a:t>
            </a:r>
            <a:endParaRPr lang="ru-RU" dirty="0"/>
          </a:p>
          <a:p>
            <a:r>
              <a:rPr lang="ru-RU" dirty="0"/>
              <a:t>В ВК последний пост в феврале 2023</a:t>
            </a:r>
          </a:p>
          <a:p>
            <a:r>
              <a:rPr lang="ru-RU" dirty="0"/>
              <a:t>В сообществе 75 подписчиков</a:t>
            </a:r>
          </a:p>
        </p:txBody>
      </p:sp>
    </p:spTree>
    <p:extLst>
      <p:ext uri="{BB962C8B-B14F-4D97-AF65-F5344CB8AC3E}">
        <p14:creationId xmlns:p14="http://schemas.microsoft.com/office/powerpoint/2010/main" val="1061664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9040" t="14748" r="21025" b="4988"/>
          <a:stretch/>
        </p:blipFill>
        <p:spPr>
          <a:xfrm>
            <a:off x="133350" y="0"/>
            <a:ext cx="4838700" cy="4372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9350" y="432049"/>
            <a:ext cx="3064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Демонстрация дорогой жизни. Много фото со звездами. Есть ролики с Анной Семенович.</a:t>
            </a:r>
          </a:p>
          <a:p>
            <a:r>
              <a:rPr lang="ru-RU" dirty="0"/>
              <a:t>Такие эксперты меня не вдохновляют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9805" t="11238" b="7070"/>
          <a:stretch/>
        </p:blipFill>
        <p:spPr>
          <a:xfrm>
            <a:off x="5143500" y="2800350"/>
            <a:ext cx="62865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53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0864" t="9896" b="5469"/>
          <a:stretch/>
        </p:blipFill>
        <p:spPr>
          <a:xfrm>
            <a:off x="1523999" y="1200150"/>
            <a:ext cx="9010651" cy="54180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1150" y="342900"/>
            <a:ext cx="9734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Провела анализ своей личной страницы. Узнала какой пост был лучшим за месяц</a:t>
            </a:r>
          </a:p>
        </p:txBody>
      </p:sp>
    </p:spTree>
    <p:extLst>
      <p:ext uri="{BB962C8B-B14F-4D97-AF65-F5344CB8AC3E}">
        <p14:creationId xmlns:p14="http://schemas.microsoft.com/office/powerpoint/2010/main" val="481875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9546" t="9635" b="5208"/>
          <a:stretch/>
        </p:blipFill>
        <p:spPr>
          <a:xfrm>
            <a:off x="1733549" y="971550"/>
            <a:ext cx="9258301" cy="55094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3549" y="304800"/>
            <a:ext cx="5084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Анализ бизнес-сообщества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1321833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1413" y="492293"/>
            <a:ext cx="9677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ИНСАЙТЫ</a:t>
            </a:r>
          </a:p>
          <a:p>
            <a:endParaRPr lang="ru-RU" dirty="0"/>
          </a:p>
          <a:p>
            <a:r>
              <a:rPr lang="ru-RU" dirty="0"/>
              <a:t>Главный </a:t>
            </a:r>
            <a:r>
              <a:rPr lang="ru-RU" dirty="0" err="1"/>
              <a:t>инсайт</a:t>
            </a:r>
            <a:r>
              <a:rPr lang="ru-RU" dirty="0"/>
              <a:t> для себя - мне очень понравилось заниматься анализом конкурентов и себя лично. Буду продолжать!</a:t>
            </a:r>
            <a:r>
              <a:rPr lang="en-US" dirty="0"/>
              <a:t> </a:t>
            </a:r>
            <a:r>
              <a:rPr lang="ru-RU" dirty="0"/>
              <a:t>Отличная программа </a:t>
            </a:r>
            <a:r>
              <a:rPr lang="en-US" dirty="0"/>
              <a:t>Popsters.ru. </a:t>
            </a:r>
            <a:r>
              <a:rPr lang="ru-RU" dirty="0"/>
              <a:t>Благодарю за полезный ресурс.</a:t>
            </a:r>
          </a:p>
          <a:p>
            <a:endParaRPr lang="ru-RU" dirty="0"/>
          </a:p>
          <a:p>
            <a:r>
              <a:rPr lang="ru-RU"/>
              <a:t>ВК </a:t>
            </a:r>
            <a:r>
              <a:rPr lang="ru-RU" dirty="0"/>
              <a:t>огромная площадка для роста и развития.</a:t>
            </a:r>
          </a:p>
          <a:p>
            <a:endParaRPr lang="ru-RU" dirty="0"/>
          </a:p>
          <a:p>
            <a:r>
              <a:rPr lang="ru-RU" dirty="0"/>
              <a:t>Конкуренты многие остались в запрещенной </a:t>
            </a:r>
            <a:r>
              <a:rPr lang="ru-RU" dirty="0" err="1"/>
              <a:t>соц.сети</a:t>
            </a:r>
            <a:r>
              <a:rPr lang="ru-RU" dirty="0"/>
              <a:t>. </a:t>
            </a:r>
          </a:p>
          <a:p>
            <a:r>
              <a:rPr lang="ru-RU" dirty="0"/>
              <a:t>Увидела много возможностей для продвижения.</a:t>
            </a:r>
          </a:p>
          <a:p>
            <a:endParaRPr lang="ru-RU" dirty="0"/>
          </a:p>
          <a:p>
            <a:r>
              <a:rPr lang="ru-RU" dirty="0"/>
              <a:t>Главная цель найти своё конкурентное преимущество и отстраиваться от остальных. </a:t>
            </a:r>
          </a:p>
          <a:p>
            <a:endParaRPr lang="ru-RU" dirty="0"/>
          </a:p>
          <a:p>
            <a:r>
              <a:rPr lang="ru-RU" dirty="0"/>
              <a:t>Люблю креативный и творческий подход к ведению блога.</a:t>
            </a:r>
          </a:p>
          <a:p>
            <a:endParaRPr lang="ru-RU" dirty="0"/>
          </a:p>
          <a:p>
            <a:r>
              <a:rPr lang="ru-RU" dirty="0"/>
              <a:t>За конкурентами слежу. Надо почаще проводить анализ. Взяла себе на заметку.</a:t>
            </a:r>
          </a:p>
          <a:p>
            <a:endParaRPr lang="ru-RU" dirty="0"/>
          </a:p>
          <a:p>
            <a:r>
              <a:rPr lang="ru-RU" dirty="0"/>
              <a:t>Продолжаю радоваться, что пришла в 50 поток.!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15534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226</TotalTime>
  <Words>619</Words>
  <Application>Microsoft Office PowerPoint</Application>
  <PresentationFormat>Широкоэкранный</PresentationFormat>
  <Paragraphs>74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Century Gothic</vt:lpstr>
      <vt:lpstr>Wingdings 3</vt:lpstr>
      <vt:lpstr>Легкий дым</vt:lpstr>
      <vt:lpstr>Домашнее задание  по УРОКУ 4 курса  ТРЕНД БРЕНД КОНТЕНТ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 по УРОКУ 1 курса ТРЕНД БРЕНД КОНТЕНТ</dc:title>
  <dc:creator>Натали</dc:creator>
  <cp:lastModifiedBy>Администратор@dom.com</cp:lastModifiedBy>
  <cp:revision>27</cp:revision>
  <dcterms:created xsi:type="dcterms:W3CDTF">2023-03-15T05:49:00Z</dcterms:created>
  <dcterms:modified xsi:type="dcterms:W3CDTF">2024-10-14T19:10:18Z</dcterms:modified>
</cp:coreProperties>
</file>