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8" r:id="rId3"/>
    <p:sldId id="277" r:id="rId4"/>
    <p:sldId id="258" r:id="rId5"/>
    <p:sldId id="276" r:id="rId6"/>
    <p:sldId id="275" r:id="rId7"/>
    <p:sldId id="279" r:id="rId8"/>
    <p:sldId id="280" r:id="rId9"/>
    <p:sldId id="281" r:id="rId10"/>
    <p:sldId id="282" r:id="rId11"/>
    <p:sldId id="283" r:id="rId12"/>
    <p:sldId id="284" r:id="rId13"/>
    <p:sldId id="26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3" d="100"/>
          <a:sy n="153" d="100"/>
        </p:scale>
        <p:origin x="576" y="132"/>
      </p:cViewPr>
      <p:guideLst>
        <p:guide orient="horz" pos="2160"/>
        <p:guide pos="38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anose="02060903040505020403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anose="02060903040505020403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-40000" contrast="20000"/>
                        </a14:imgEffect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anose="02060903040505020403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10/14/2024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-40000" contrast="20000"/>
                        </a14:imgEffect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anose="02060903040505020403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rightnessContrast bright="-40000" contrast="20000"/>
                        </a14:imgEffect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anose="02060903040505020403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9992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275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99995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guidekavkaz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Тренд. Бренд. Контент .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9975" y="4389120"/>
            <a:ext cx="7891145" cy="1651000"/>
          </a:xfrm>
        </p:spPr>
        <p:txBody>
          <a:bodyPr/>
          <a:lstStyle/>
          <a:p>
            <a:r>
              <a:rPr lang="ru-RU" dirty="0"/>
              <a:t>Урок 6. </a:t>
            </a:r>
          </a:p>
          <a:p>
            <a:r>
              <a:rPr lang="ru-RU" dirty="0"/>
              <a:t>Бойко Олеся. </a:t>
            </a:r>
            <a:r>
              <a:rPr lang="en-GB" dirty="0">
                <a:hlinkClick r:id="rId2"/>
              </a:rPr>
              <a:t>https://</a:t>
            </a:r>
            <a:r>
              <a:rPr lang="en-GB" dirty="0" err="1">
                <a:hlinkClick r:id="rId2"/>
              </a:rPr>
              <a:t>vk.com</a:t>
            </a:r>
            <a:r>
              <a:rPr lang="en-GB" dirty="0">
                <a:hlinkClick r:id="rId2"/>
              </a:rPr>
              <a:t>/guidekavkaz</a:t>
            </a:r>
          </a:p>
          <a:p>
            <a:r>
              <a:rPr lang="ru-RU" altLang="en-GB" dirty="0"/>
              <a:t>Отчет по конкурентам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Блог вконтакте 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3220" y="1733550"/>
            <a:ext cx="4351655" cy="3977640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5581015" y="2169160"/>
            <a:ext cx="4372610" cy="36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/>
              <a:t>Павел Бойко - личный блог</a:t>
            </a:r>
          </a:p>
          <a:p>
            <a:r>
              <a:rPr lang="ru-RU" altLang="en-US"/>
              <a:t>Количество подписчиков/друзей</a:t>
            </a:r>
          </a:p>
          <a:p>
            <a:r>
              <a:rPr lang="ru-RU" altLang="en-US"/>
              <a:t>Клипы - 36</a:t>
            </a:r>
          </a:p>
          <a:p>
            <a:r>
              <a:rPr lang="ru-RU" altLang="en-US"/>
              <a:t>Видео загруженные - 9</a:t>
            </a:r>
          </a:p>
          <a:p>
            <a:r>
              <a:rPr lang="ru-RU" altLang="en-US"/>
              <a:t>Прямые эфиры - 2</a:t>
            </a:r>
          </a:p>
          <a:p>
            <a:r>
              <a:rPr lang="ru-RU" altLang="en-US"/>
              <a:t>Статьи - 3</a:t>
            </a:r>
          </a:p>
          <a:p>
            <a:r>
              <a:rPr lang="ru-RU" altLang="en-US"/>
              <a:t>Сюжеты - 7 </a:t>
            </a:r>
          </a:p>
          <a:p>
            <a:r>
              <a:rPr lang="ru-RU" altLang="en-US"/>
              <a:t>Посты - много</a:t>
            </a:r>
          </a:p>
          <a:p>
            <a:r>
              <a:rPr lang="ru-RU" altLang="en-US"/>
              <a:t>Лайки/комментарии - свыше 100/10 </a:t>
            </a:r>
          </a:p>
          <a:p>
            <a:r>
              <a:rPr lang="ru-RU" altLang="en-US"/>
              <a:t> Участие в квестах - 3 раза</a:t>
            </a:r>
          </a:p>
          <a:p>
            <a:r>
              <a:rPr lang="ru-RU" altLang="en-US"/>
              <a:t>Фотосессия - 1</a:t>
            </a:r>
          </a:p>
          <a:p>
            <a:r>
              <a:rPr lang="ru-RU" altLang="en-US"/>
              <a:t>Бизнес-сообщество - https://vk.com/guidekavkazclub</a:t>
            </a:r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63220" y="5523230"/>
            <a:ext cx="4754880" cy="9277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188" y="254127"/>
            <a:ext cx="10058400" cy="1609344"/>
          </a:xfrm>
        </p:spPr>
        <p:txBody>
          <a:bodyPr>
            <a:normAutofit/>
          </a:bodyPr>
          <a:lstStyle/>
          <a:p>
            <a:r>
              <a:rPr lang="ru-RU" altLang="en-US" sz="4445"/>
              <a:t>Блог 1. Георгий Макеев 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r="38817"/>
          <a:stretch>
            <a:fillRect/>
          </a:stretch>
        </p:blipFill>
        <p:spPr>
          <a:xfrm>
            <a:off x="109855" y="1625600"/>
            <a:ext cx="2843530" cy="397764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6128385" y="1299210"/>
            <a:ext cx="5619115" cy="535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/>
              <a:t>Георгий Макеев , гид, блоггер. Москва. </a:t>
            </a:r>
          </a:p>
          <a:p>
            <a:r>
              <a:rPr lang="ru-RU" altLang="en-US">
                <a:sym typeface="+mn-ea"/>
              </a:rPr>
              <a:t>https://vk.com/gvmakey</a:t>
            </a:r>
            <a:endParaRPr lang="ru-RU" altLang="en-US"/>
          </a:p>
          <a:p>
            <a:r>
              <a:rPr lang="ru-RU" altLang="en-US"/>
              <a:t>Профилем в ВК практически не занимается, </a:t>
            </a:r>
          </a:p>
          <a:p>
            <a:r>
              <a:rPr lang="ru-RU" altLang="en-US"/>
              <a:t>но нравится его подача в клипах. </a:t>
            </a:r>
          </a:p>
          <a:p>
            <a:r>
              <a:rPr lang="ru-RU" altLang="en-US"/>
              <a:t>Подписчяиков/друзей - 3,2к / 276 </a:t>
            </a:r>
          </a:p>
          <a:p>
            <a:r>
              <a:rPr lang="ru-RU" altLang="en-US"/>
              <a:t>Реакции на посты - есть посты, которые хорошо залетают с комментариями. Видно, что аудитория у него здесь живая, но Георгий не работает над своим профилем ВК.</a:t>
            </a:r>
          </a:p>
          <a:p>
            <a:r>
              <a:rPr lang="ru-RU" altLang="en-US"/>
              <a:t>Инстаграм - около 40тыс.</a:t>
            </a:r>
          </a:p>
          <a:p>
            <a:r>
              <a:rPr lang="ru-RU" altLang="en-US"/>
              <a:t>Ютуб -  55 тыс.</a:t>
            </a:r>
          </a:p>
          <a:p>
            <a:r>
              <a:rPr lang="ru-RU" altLang="en-US"/>
              <a:t>В целом нравится, как Георгий «упаковался» 3 года назад. Сделал акцент на личный бренд, прокачался через конкурс «Лучший гид Москвы», где занял 1 место. Снимает постоянно истории, видеосжеты о Москве и области, Санкт-Петербурге, Кавказе. Его приглашают на телевидение. Проводит коллаборацию с брендами одежды, другими блоггерами. Проводит фотосессии в разных стилях.   </a:t>
            </a:r>
          </a:p>
        </p:txBody>
      </p:sp>
      <p:pic>
        <p:nvPicPr>
          <p:cNvPr id="7" name="Замещающее содержимое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953385" y="1625600"/>
            <a:ext cx="2871470" cy="3977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795" y="484505"/>
            <a:ext cx="10736580" cy="1250315"/>
          </a:xfrm>
        </p:spPr>
        <p:txBody>
          <a:bodyPr/>
          <a:lstStyle/>
          <a:p>
            <a:r>
              <a:rPr lang="ru-RU" sz="4400" dirty="0"/>
              <a:t>Блог 2. Ирина Буреева</a:t>
            </a:r>
            <a:r>
              <a:rPr lang="ru-RU" dirty="0"/>
              <a:t> 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005" y="1734820"/>
            <a:ext cx="3436620" cy="4739640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3799840" y="1468755"/>
            <a:ext cx="810450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altLang="en-US">
                <a:sym typeface="+mn-ea"/>
              </a:rPr>
              <a:t>Ирина Буреева , экскурсовод. Москва. </a:t>
            </a:r>
          </a:p>
          <a:p>
            <a:pPr algn="l"/>
            <a:r>
              <a:rPr lang="ru-RU" altLang="en-US"/>
              <a:t>https://vk.com/bureeva_guide</a:t>
            </a:r>
          </a:p>
          <a:p>
            <a:pPr algn="l"/>
            <a:r>
              <a:rPr lang="ru-RU" altLang="en-US">
                <a:sym typeface="+mn-ea"/>
              </a:rPr>
              <a:t>Профилем в ВК практически не занимается.</a:t>
            </a:r>
          </a:p>
          <a:p>
            <a:pPr algn="l"/>
            <a:r>
              <a:rPr lang="ru-RU" altLang="en-US">
                <a:sym typeface="+mn-ea"/>
              </a:rPr>
              <a:t>Подписчяиков/друзей - 440 / 73 </a:t>
            </a:r>
            <a:endParaRPr lang="ru-RU" altLang="en-US"/>
          </a:p>
          <a:p>
            <a:pPr algn="l"/>
            <a:r>
              <a:rPr lang="ru-RU" altLang="en-US">
                <a:sym typeface="+mn-ea"/>
              </a:rPr>
              <a:t>Посты/реакции - посты публикует часто, реакция на них есть. Аудитория живая, много пишут отзывов в постах.</a:t>
            </a:r>
          </a:p>
          <a:p>
            <a:pPr algn="l"/>
            <a:r>
              <a:rPr lang="ru-RU" altLang="en-US">
                <a:sym typeface="+mn-ea"/>
              </a:rPr>
              <a:t>Публикует посты с расписанием экскурсий , занимается сборными группами. Рассказывает о достопримечательностях, немного о себе.  </a:t>
            </a:r>
          </a:p>
          <a:p>
            <a:pPr algn="l"/>
            <a:r>
              <a:rPr lang="ru-RU" altLang="en-US">
                <a:sym typeface="+mn-ea"/>
              </a:rPr>
              <a:t>Инстаграм - в основном акцент на нем.</a:t>
            </a:r>
            <a:endParaRPr lang="ru-RU" altLang="en-US"/>
          </a:p>
          <a:p>
            <a:pPr algn="l"/>
            <a:r>
              <a:rPr lang="ru-RU" altLang="en-US">
                <a:sym typeface="+mn-ea"/>
              </a:rPr>
              <a:t>Ирина сделала акцент на личный бренд. Приглашают на выставки, телевидение, различные проекты радио и ТВ. </a:t>
            </a:r>
          </a:p>
          <a:p>
            <a:pPr algn="l"/>
            <a:r>
              <a:rPr lang="ru-RU" altLang="en-US"/>
              <a:t>Нравится/не нравится - Ирина выкладывает посты в основном информативного характера без вопросов на вовлечние, которые хорошо принимает аудитория. Нет бизнес-сообщества, клипов, статей, историй, сюжетов, видео. Не проводит прямые эфиры.  Не работает над увеличением аудитории.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ym typeface="+mn-ea"/>
              </a:rPr>
              <a:t>Блог 3. Дмитрий пирожков</a:t>
            </a:r>
            <a:r>
              <a:rPr lang="ru-RU" dirty="0">
                <a:sym typeface="+mn-ea"/>
              </a:rPr>
              <a:t>   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6021705" y="1746250"/>
            <a:ext cx="5844540" cy="4970145"/>
          </a:xfrm>
        </p:spPr>
        <p:txBody>
          <a:bodyPr>
            <a:normAutofit fontScale="80000"/>
          </a:bodyPr>
          <a:lstStyle/>
          <a:p>
            <a:r>
              <a:rPr lang="ru-RU" altLang="en-US"/>
              <a:t>Дмитрий Пирожков, гид по Сочи, блоггер</a:t>
            </a:r>
          </a:p>
          <a:p>
            <a:r>
              <a:rPr lang="ru-RU" altLang="en-US"/>
              <a:t>https://vk.com/dmitriypirozhkov</a:t>
            </a:r>
          </a:p>
          <a:p>
            <a:pPr algn="l"/>
            <a:r>
              <a:rPr lang="ru-RU" altLang="en-US">
                <a:sym typeface="+mn-ea"/>
              </a:rPr>
              <a:t>Профилем в ВК практически не занимается.</a:t>
            </a:r>
          </a:p>
          <a:p>
            <a:pPr algn="l"/>
            <a:r>
              <a:rPr lang="ru-RU" altLang="en-US">
                <a:sym typeface="+mn-ea"/>
              </a:rPr>
              <a:t>Подписчяиков/друзей - 1,5к / 63</a:t>
            </a:r>
            <a:endParaRPr lang="ru-RU" altLang="en-US"/>
          </a:p>
          <a:p>
            <a:pPr algn="l"/>
            <a:r>
              <a:rPr lang="ru-RU" altLang="en-US">
                <a:sym typeface="+mn-ea"/>
              </a:rPr>
              <a:t>Посты/реакции - посты публикует часто, реакция на них слабая.</a:t>
            </a:r>
          </a:p>
          <a:p>
            <a:pPr algn="l"/>
            <a:r>
              <a:rPr lang="ru-RU" altLang="en-US">
                <a:sym typeface="+mn-ea"/>
              </a:rPr>
              <a:t>Публикует разносторонний контент: семью, дом, увлечения, напрмер, баня, походы, плюс отчеты с экскурсий. Рассказывает о своих планах, старается общаться с аудиторией, но она как-то слабо реагирует. </a:t>
            </a:r>
          </a:p>
          <a:p>
            <a:pPr algn="l"/>
            <a:r>
              <a:rPr lang="ru-RU" altLang="en-US">
                <a:sym typeface="+mn-ea"/>
              </a:rPr>
              <a:t>Есть блог в ютубе, снимает фильмы. Сайт.  </a:t>
            </a:r>
          </a:p>
          <a:p>
            <a:pPr algn="l"/>
            <a:r>
              <a:rPr lang="ru-RU" altLang="en-US">
                <a:sym typeface="+mn-ea"/>
              </a:rPr>
              <a:t>Инстаграм - в основном акцент на нем, там много сторис. </a:t>
            </a:r>
          </a:p>
          <a:p>
            <a:pPr algn="l"/>
            <a:r>
              <a:rPr lang="ru-RU" altLang="en-US">
                <a:sym typeface="+mn-ea"/>
              </a:rPr>
              <a:t>Нет клипов, сюжетов, мало фото, без фотосессий. Блоги ведет сам, поэтому не хватает времени на все.</a:t>
            </a:r>
            <a:endParaRPr lang="ru-RU" altLang="en-US"/>
          </a:p>
          <a:p>
            <a:r>
              <a:rPr lang="ru-RU" altLang="en-US"/>
              <a:t>Плюсы: позитивный, и это транслирует аудитории. 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01295" y="1574165"/>
            <a:ext cx="2711450" cy="4149725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2745" y="1692275"/>
            <a:ext cx="3157220" cy="39135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7863" y="53467"/>
            <a:ext cx="10058400" cy="1609344"/>
          </a:xfrm>
        </p:spPr>
        <p:txBody>
          <a:bodyPr>
            <a:normAutofit/>
          </a:bodyPr>
          <a:lstStyle/>
          <a:p>
            <a:r>
              <a:rPr lang="ru-RU" altLang="en-US" sz="4400"/>
              <a:t>блог 4. Ольга арьфьева(Данкира)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1662430"/>
            <a:ext cx="5725160" cy="4947920"/>
          </a:xfrm>
          <a:prstGeom prst="rect">
            <a:avLst/>
          </a:prstGeom>
        </p:spPr>
      </p:pic>
      <p:pic>
        <p:nvPicPr>
          <p:cNvPr id="6" name="Замещающее содержимое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25160" y="1662430"/>
            <a:ext cx="3265170" cy="494792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0285" y="1591945"/>
            <a:ext cx="3324860" cy="50895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/>
        </p:nvSpPr>
        <p:spPr>
          <a:xfrm>
            <a:off x="415798" y="127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en-US" sz="4400"/>
              <a:t>блог 4. Ольга арьфьева(Данкира)</a:t>
            </a:r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58445" y="1238250"/>
            <a:ext cx="4973320" cy="5326380"/>
          </a:xfrm>
          <a:prstGeom prst="rect">
            <a:avLst/>
          </a:prstGeom>
        </p:spPr>
      </p:pic>
      <p:pic>
        <p:nvPicPr>
          <p:cNvPr id="7" name="Замещающее содержимое 6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364480" y="1238250"/>
            <a:ext cx="6248400" cy="53682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415925" y="1261110"/>
            <a:ext cx="11129645" cy="5201285"/>
          </a:xfrm>
        </p:spPr>
        <p:txBody>
          <a:bodyPr>
            <a:normAutofit lnSpcReduction="10000"/>
          </a:bodyPr>
          <a:lstStyle/>
          <a:p>
            <a:r>
              <a:rPr lang="ru-RU" altLang="en-US"/>
              <a:t>Ольга Арефьва (Данкира), гид, блоггер, Кисловодск, КМВ</a:t>
            </a:r>
          </a:p>
          <a:p>
            <a:r>
              <a:rPr lang="ru-RU" altLang="en-US"/>
              <a:t>https://vk.com/@dankira_kmv</a:t>
            </a:r>
          </a:p>
          <a:p>
            <a:pPr algn="l"/>
            <a:r>
              <a:rPr lang="ru-RU" altLang="en-US">
                <a:sym typeface="+mn-ea"/>
              </a:rPr>
              <a:t>Подписчиков - 1,5к </a:t>
            </a:r>
          </a:p>
          <a:p>
            <a:pPr algn="l"/>
            <a:r>
              <a:rPr lang="ru-RU" altLang="en-US">
                <a:sym typeface="+mn-ea"/>
              </a:rPr>
              <a:t>Шапка профиля - статус: группа. Шапка простая, много мелких надписей. Меню не оформлено. </a:t>
            </a:r>
          </a:p>
          <a:p>
            <a:pPr algn="l"/>
            <a:r>
              <a:rPr lang="ru-RU" altLang="en-US">
                <a:sym typeface="+mn-ea"/>
              </a:rPr>
              <a:t>Имеются статьи, видео, фото. Нет сюжетов. Последние публикации в них от 2020 г.</a:t>
            </a:r>
          </a:p>
          <a:p>
            <a:pPr algn="l"/>
            <a:r>
              <a:rPr lang="ru-RU" altLang="en-US">
                <a:sym typeface="+mn-ea"/>
              </a:rPr>
              <a:t>Посты/реакции - посты публикует часто, реакция на них есть, комментариев нет. Наблюдаем за блогом давно, за 2 года посты публикуются однотипные, без графики, но с  полезной инфой. Часто их репостом забирают местные паблики. В постах нет присутствия автора.   </a:t>
            </a:r>
          </a:p>
          <a:p>
            <a:pPr algn="l"/>
            <a:r>
              <a:rPr lang="ru-RU" altLang="en-US">
                <a:sym typeface="+mn-ea"/>
              </a:rPr>
              <a:t>Можно почитать интересную информацию о регионе. Нет постов на вовлечение аудитории, нет историй, нет клипов. Видно, что автор перегорел, и ведет блог по-старинке.  </a:t>
            </a:r>
          </a:p>
          <a:p>
            <a:pPr algn="l"/>
            <a:r>
              <a:rPr lang="ru-RU" altLang="en-US">
                <a:sym typeface="+mn-ea"/>
              </a:rPr>
              <a:t>На личной странице делает репосты из группы.  </a:t>
            </a:r>
          </a:p>
          <a:p>
            <a:pPr algn="l"/>
            <a:r>
              <a:rPr lang="ru-RU" altLang="en-US">
                <a:sym typeface="+mn-ea"/>
              </a:rPr>
              <a:t>Инстаграм - в основном акцент на нем. </a:t>
            </a:r>
            <a:endParaRPr lang="ru-RU" altLang="en-US"/>
          </a:p>
          <a:p>
            <a:pPr algn="l"/>
            <a:r>
              <a:rPr lang="ru-RU" altLang="en-US"/>
              <a:t>Ранее было интересно смотреть за блогом, сейчас - нет</a:t>
            </a:r>
          </a:p>
          <a:p>
            <a:endParaRPr lang="ru-RU" altLang="en-US"/>
          </a:p>
          <a:p>
            <a:endParaRPr lang="ru-RU" altLang="en-US"/>
          </a:p>
          <a:p>
            <a:endParaRPr lang="ru-RU" altLang="en-US"/>
          </a:p>
        </p:txBody>
      </p:sp>
      <p:sp>
        <p:nvSpPr>
          <p:cNvPr id="5" name="Заголовок 1"/>
          <p:cNvSpPr>
            <a:spLocks noGrp="1"/>
          </p:cNvSpPr>
          <p:nvPr/>
        </p:nvSpPr>
        <p:spPr>
          <a:xfrm>
            <a:off x="415798" y="127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en-US" sz="4400"/>
              <a:t>блог 4. Ольга арьфьева(Данкира)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400"/>
              <a:t>Блог 5. Денис Зоткин</a:t>
            </a: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4185" y="1564005"/>
            <a:ext cx="5678805" cy="4923155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985" y="868680"/>
            <a:ext cx="4249420" cy="56184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88" y="254762"/>
            <a:ext cx="10058400" cy="1609344"/>
          </a:xfrm>
        </p:spPr>
        <p:txBody>
          <a:bodyPr/>
          <a:lstStyle/>
          <a:p>
            <a:r>
              <a:rPr lang="ru-RU" altLang="en-US" sz="4400">
                <a:sym typeface="+mn-ea"/>
              </a:rPr>
              <a:t>Блог 5. Денис Зоткин</a:t>
            </a:r>
            <a:endParaRPr lang="ru-RU" altLang="en-US" sz="4400"/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1615" y="1440180"/>
            <a:ext cx="5207635" cy="5152390"/>
          </a:xfrm>
          <a:prstGeom prst="rect">
            <a:avLst/>
          </a:prstGeom>
        </p:spPr>
      </p:pic>
      <p:pic>
        <p:nvPicPr>
          <p:cNvPr id="6" name="Замещающее содержимое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562600" y="1440180"/>
            <a:ext cx="3447415" cy="5084445"/>
          </a:xfrm>
          <a:prstGeom prst="rect">
            <a:avLst/>
          </a:prstGeom>
        </p:spPr>
      </p:pic>
      <p:pic>
        <p:nvPicPr>
          <p:cNvPr id="7" name="Изображение 6" descr="photo_5237708168342129412_y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0015" y="492125"/>
            <a:ext cx="2816225" cy="610044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293" y="133477"/>
            <a:ext cx="10058400" cy="1609344"/>
          </a:xfrm>
        </p:spPr>
        <p:txBody>
          <a:bodyPr>
            <a:normAutofit/>
          </a:bodyPr>
          <a:lstStyle/>
          <a:p>
            <a:r>
              <a:rPr lang="ru-RU" altLang="en-US" sz="4400">
                <a:sym typeface="+mn-ea"/>
              </a:rPr>
              <a:t>Блог 5. Денис Зоткин</a:t>
            </a:r>
            <a:endParaRPr lang="ru-RU" altLang="en-US" sz="4400"/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267970" y="1358265"/>
            <a:ext cx="11225530" cy="5285740"/>
          </a:xfrm>
        </p:spPr>
        <p:txBody>
          <a:bodyPr>
            <a:normAutofit fontScale="90000" lnSpcReduction="20000"/>
          </a:bodyPr>
          <a:lstStyle/>
          <a:p>
            <a:r>
              <a:rPr lang="ru-RU" altLang="en-US"/>
              <a:t>Денис Зоткин, гид-экскурсовод, Санкт-Петербург</a:t>
            </a:r>
          </a:p>
          <a:p>
            <a:r>
              <a:rPr lang="ru-RU" altLang="en-US"/>
              <a:t>https://vk.com/dezotclub</a:t>
            </a:r>
          </a:p>
          <a:p>
            <a:pPr algn="l"/>
            <a:r>
              <a:rPr lang="ru-RU" altLang="en-US">
                <a:sym typeface="+mn-ea"/>
              </a:rPr>
              <a:t>Подписчиков - 17,4к </a:t>
            </a:r>
          </a:p>
          <a:p>
            <a:pPr algn="l"/>
            <a:r>
              <a:rPr lang="ru-RU" altLang="en-US">
                <a:sym typeface="+mn-ea"/>
              </a:rPr>
              <a:t>Регалии: Лучший гид России 2021г. в номинации «Город»</a:t>
            </a:r>
          </a:p>
          <a:p>
            <a:pPr algn="l"/>
            <a:r>
              <a:rPr lang="ru-RU" altLang="en-US">
                <a:sym typeface="+mn-ea"/>
              </a:rPr>
              <a:t>Шапка профиля - простая, понятная. Обложка в мобильной версии - обычные фотографии. </a:t>
            </a:r>
          </a:p>
          <a:p>
            <a:pPr algn="l"/>
            <a:r>
              <a:rPr lang="ru-RU" altLang="en-US">
                <a:sym typeface="+mn-ea"/>
              </a:rPr>
              <a:t>Имеются товары, видео, фото, музыка, обсуждения. Нет сюжетов. </a:t>
            </a:r>
          </a:p>
          <a:p>
            <a:pPr algn="l"/>
            <a:r>
              <a:rPr lang="ru-RU" altLang="en-US">
                <a:sym typeface="+mn-ea"/>
              </a:rPr>
              <a:t>Посты/реакции - посты публикует часто, реакция на них есть, комментариев до 40. </a:t>
            </a:r>
          </a:p>
          <a:p>
            <a:pPr algn="l"/>
            <a:r>
              <a:rPr lang="ru-RU" altLang="en-US">
                <a:sym typeface="+mn-ea"/>
              </a:rPr>
              <a:t>Посты пшет без вовлечения, часто в публикциях их даже нет. </a:t>
            </a:r>
          </a:p>
          <a:p>
            <a:pPr algn="l"/>
            <a:r>
              <a:rPr lang="ru-RU" altLang="en-US">
                <a:sym typeface="+mn-ea"/>
              </a:rPr>
              <a:t>Автор публикует видео своих путешествий по зарубежным странам и России, и пишет к ним небшие тизеры. Нет интриги в постах.</a:t>
            </a:r>
          </a:p>
          <a:p>
            <a:pPr algn="l"/>
            <a:r>
              <a:rPr lang="ru-RU" altLang="en-US">
                <a:sym typeface="+mn-ea"/>
              </a:rPr>
              <a:t>На личной странице (2,5 тыс подписчиков) делает репосты из своего сообщества, публикует фильмы-стримы, ссылки свой ютуб-канал. Закрыты комментарии.  </a:t>
            </a:r>
          </a:p>
          <a:p>
            <a:r>
              <a:rPr lang="ru-RU" altLang="en-US"/>
              <a:t>Клипы имебются - до 10 шт.</a:t>
            </a:r>
          </a:p>
          <a:p>
            <a:r>
              <a:rPr lang="ru-RU" altLang="en-US"/>
              <a:t>Товары - предлагает туры по странам мира и России. Стоимость - высокая. </a:t>
            </a:r>
          </a:p>
          <a:p>
            <a:r>
              <a:rPr lang="ru-RU" altLang="en-US"/>
              <a:t>По итогу - сильные стороны: снимает постоянно стримы по локациям и странам, в остальном блог слабый.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915" y="314960"/>
            <a:ext cx="10228580" cy="664210"/>
          </a:xfrm>
        </p:spPr>
        <p:txBody>
          <a:bodyPr>
            <a:normAutofit fontScale="90000"/>
          </a:bodyPr>
          <a:lstStyle/>
          <a:p>
            <a:r>
              <a:rPr lang="ru-RU" altLang="en-US" sz="4000"/>
              <a:t>Выводы:</a:t>
            </a: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208915" y="895350"/>
            <a:ext cx="11657330" cy="5845810"/>
          </a:xfrm>
        </p:spPr>
        <p:txBody>
          <a:bodyPr>
            <a:normAutofit fontScale="75000"/>
          </a:bodyPr>
          <a:lstStyle/>
          <a:p>
            <a:r>
              <a:rPr lang="ru-RU" altLang="en-US"/>
              <a:t>1. Нужно перепрошить бизнес-сообщество. Поменять обложку в компьютерной версии, и живую облождку - в мобильной. Продумать общую концепцию блога. Найти хорошего дизайнера. Обложка должна содержать название, тизер, и профессиональное фото</a:t>
            </a:r>
          </a:p>
          <a:p>
            <a:r>
              <a:rPr lang="ru-RU" altLang="en-US"/>
              <a:t>2. Переименовать блог. Сделать его более понятным для аудитории и для системы поиска. В этом пока затык.</a:t>
            </a:r>
          </a:p>
          <a:p>
            <a:r>
              <a:rPr lang="ru-RU" altLang="en-US"/>
              <a:t> Тизер. Легкий, доступный, понятный даже ребенку. </a:t>
            </a:r>
          </a:p>
          <a:p>
            <a:r>
              <a:rPr lang="ru-RU" altLang="en-US"/>
              <a:t>Меню. Должно содержать вкладку отзывы, обо мне, </a:t>
            </a:r>
          </a:p>
          <a:p>
            <a:r>
              <a:rPr lang="ru-RU" altLang="en-US"/>
              <a:t>Товары. разместить карточки товаров - сувениров с указанием цены.</a:t>
            </a:r>
          </a:p>
          <a:p>
            <a:r>
              <a:rPr lang="ru-RU" altLang="en-US"/>
              <a:t>Услуги. разместить карточки услуг на экскурсии с указанием цены. Поскольку стоимость может варьировать, то показать диапазон цен. </a:t>
            </a:r>
          </a:p>
          <a:p>
            <a:r>
              <a:rPr lang="ru-RU" altLang="en-US"/>
              <a:t>Сюжеты. Заполнить Бекстейдж, Путешествия гида, Полезные советы, квест-викторина.</a:t>
            </a:r>
          </a:p>
          <a:p>
            <a:r>
              <a:rPr lang="ru-RU" altLang="en-US"/>
              <a:t>Клипы. Имеются. Выбрать стиль подписей для них. </a:t>
            </a:r>
          </a:p>
          <a:p>
            <a:r>
              <a:rPr lang="ru-RU" altLang="en-US"/>
              <a:t>Статьи. Писать полезные статьи по темам. </a:t>
            </a:r>
          </a:p>
          <a:p>
            <a:r>
              <a:rPr lang="ru-RU" altLang="en-US"/>
              <a:t>Видео. Проводить прямые эфиры, как в личном блоге, так и в бизнес-сообществе.</a:t>
            </a:r>
          </a:p>
          <a:p>
            <a:r>
              <a:rPr lang="ru-RU" altLang="en-US"/>
              <a:t>Фото. Фотосессии и фото хорошего качества из путешествий.</a:t>
            </a:r>
          </a:p>
          <a:p>
            <a:r>
              <a:rPr lang="ru-RU" altLang="en-US"/>
              <a:t>Составить контент-план. Придумать рубрики для постов, видео, клипов.</a:t>
            </a:r>
          </a:p>
          <a:p>
            <a:r>
              <a:rPr lang="ru-RU" altLang="en-US"/>
              <a:t>Хештеги. Детально прописать свои.  </a:t>
            </a:r>
          </a:p>
          <a:p>
            <a:r>
              <a:rPr lang="ru-RU" altLang="en-US"/>
              <a:t>Это все нужно сделать первоначально.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 учителю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3625" y="2087245"/>
            <a:ext cx="10487025" cy="4050665"/>
          </a:xfrm>
        </p:spPr>
        <p:txBody>
          <a:bodyPr/>
          <a:lstStyle/>
          <a:p>
            <a:r>
              <a:rPr lang="ru-RU" dirty="0"/>
              <a:t>Елена Александровна, спасибо за задание. </a:t>
            </a:r>
          </a:p>
          <a:p>
            <a:r>
              <a:rPr lang="ru-RU" dirty="0"/>
              <a:t>Просмотрев большое количество блогов гидов-экскурсоводов, поняла, что мало таких, за которым мне хотелось бы зацепиться в качестве примера. Из представленных в отчете не могу никого выделить четко, поскольку каждый из гидов совершает упор на другие источники развития: Инстаграм, ютуб. </a:t>
            </a:r>
          </a:p>
          <a:p>
            <a:r>
              <a:rPr lang="ru-RU" dirty="0"/>
              <a:t>Еще раз благодарю за ваше внимание к нам, возможность разобраться со своими недочетами и ошибками. Хочется подготовить блоги к следующему туристическому сезону 2023. </a:t>
            </a:r>
          </a:p>
          <a:p>
            <a:pPr marL="0" indent="0">
              <a:buNone/>
            </a:pPr>
            <a:r>
              <a:rPr lang="ru-RU" dirty="0"/>
              <a:t>Надеемся, что Вы в скором времени посетите Кисловодск, и увидите как город преобразился.  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1182</Words>
  <Application>Microsoft Office PowerPoint</Application>
  <PresentationFormat>Широкоэкранный</PresentationFormat>
  <Paragraphs>98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Calibri</vt:lpstr>
      <vt:lpstr>Cambria</vt:lpstr>
      <vt:lpstr>Rockwell</vt:lpstr>
      <vt:lpstr>Rockwell Condensed</vt:lpstr>
      <vt:lpstr>Rockwell Extra Bold</vt:lpstr>
      <vt:lpstr>Wingdings</vt:lpstr>
      <vt:lpstr>Дерево</vt:lpstr>
      <vt:lpstr>Тренд. Бренд. Контент . </vt:lpstr>
      <vt:lpstr>Блог вконтакте </vt:lpstr>
      <vt:lpstr>Блог 1. Георгий Макеев </vt:lpstr>
      <vt:lpstr>Блог 2. Ирина Буреева </vt:lpstr>
      <vt:lpstr>Блог 3. Дмитрий пирожков   </vt:lpstr>
      <vt:lpstr>блог 4. Ольга арьфьева(Данкира)</vt:lpstr>
      <vt:lpstr>Презентация PowerPoint</vt:lpstr>
      <vt:lpstr>Презентация PowerPoint</vt:lpstr>
      <vt:lpstr>Блог 5. Денис Зоткин</vt:lpstr>
      <vt:lpstr>Блог 5. Денис Зоткин</vt:lpstr>
      <vt:lpstr>Блог 5. Денис Зоткин</vt:lpstr>
      <vt:lpstr>Выводы:</vt:lpstr>
      <vt:lpstr>Вопрос учителю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Тренд. Бренд. Контент .</dc:title>
  <dc:creator>Олеся Бойко</dc:creator>
  <cp:lastModifiedBy>Администратор@dom.com</cp:lastModifiedBy>
  <cp:revision>10</cp:revision>
  <dcterms:created xsi:type="dcterms:W3CDTF">2022-12-03T21:04:00Z</dcterms:created>
  <dcterms:modified xsi:type="dcterms:W3CDTF">2024-10-14T19:08:54Z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CDC76CF3A8A2481395D9BA4C63617455</vt:lpwstr>
  </property>
  <property fmtid="{D5CDD505-2E9C-101B-9397-08002B2CF9AE}" pid="3" name="KSOProductBuildVer">
    <vt:lpwstr>1049-11.2.0.11417</vt:lpwstr>
  </property>
</Properties>
</file>