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3" r:id="rId5"/>
    <p:sldId id="268" r:id="rId6"/>
    <p:sldId id="26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vk.com/little_kondite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vk.com/4ashki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vk.com/desert.shop5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pauline_school3" TargetMode="External"/><Relationship Id="rId2" Type="http://schemas.openxmlformats.org/officeDocument/2006/relationships/hyperlink" Target="https://vk.com/natalivi_che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4F06C2-84E6-232D-A205-B40ED112B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362" y="1502542"/>
            <a:ext cx="8915399" cy="2292195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Урок </a:t>
            </a:r>
            <a:r>
              <a:rPr lang="en-GB" dirty="0">
                <a:solidFill>
                  <a:srgbClr val="C00000"/>
                </a:solidFill>
              </a:rPr>
              <a:t>10</a:t>
            </a:r>
            <a:r>
              <a:rPr lang="ru-RU" dirty="0">
                <a:solidFill>
                  <a:srgbClr val="C00000"/>
                </a:solidFill>
              </a:rPr>
              <a:t> анализ конкурентов</a:t>
            </a:r>
            <a:br>
              <a:rPr lang="ru-RU" dirty="0">
                <a:solidFill>
                  <a:srgbClr val="C00000"/>
                </a:solidFill>
              </a:rPr>
            </a:b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0A3459-672F-D06C-ED04-F380B4E10D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2001043" y="3286954"/>
            <a:ext cx="8915400" cy="627690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Ирина Панченко</a:t>
            </a:r>
          </a:p>
          <a:p>
            <a:r>
              <a:rPr lang="ru-RU" b="1" dirty="0" err="1">
                <a:solidFill>
                  <a:schemeClr val="bg1">
                    <a:lumMod val="10000"/>
                  </a:schemeClr>
                </a:solidFill>
              </a:rPr>
              <a:t>Шоколатье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  <a:p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Г. Мурманск</a:t>
            </a:r>
          </a:p>
          <a:p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@</a:t>
            </a:r>
            <a:r>
              <a:rPr lang="en-GB" b="1" dirty="0">
                <a:solidFill>
                  <a:schemeClr val="bg1">
                    <a:lumMod val="10000"/>
                  </a:schemeClr>
                </a:solidFill>
              </a:rPr>
              <a:t>schokofeya</a:t>
            </a:r>
            <a:endParaRPr lang="ru-RU" b="1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A5BB7A6B-B395-9C3D-559C-3E0E6E7C2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124" y="2010324"/>
            <a:ext cx="6217641" cy="432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72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26D99C-D1D5-FF52-F163-12330CAED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Шоколад, торты, сладости Снежаны </a:t>
            </a:r>
            <a:r>
              <a:rPr lang="ru-RU" dirty="0" err="1">
                <a:solidFill>
                  <a:srgbClr val="C00000"/>
                </a:solidFill>
              </a:rPr>
              <a:t>Тумаковой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8834439-5763-EBAE-5B14-9BC28BCA9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992" y="2164575"/>
            <a:ext cx="2893471" cy="3777622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vk.com</a:t>
            </a:r>
            <a:r>
              <a:rPr lang="en-GB" dirty="0">
                <a:hlinkClick r:id="rId2"/>
              </a:rPr>
              <a:t>/</a:t>
            </a:r>
            <a:r>
              <a:rPr lang="en-GB" dirty="0" err="1">
                <a:hlinkClick r:id="rId2"/>
              </a:rPr>
              <a:t>little_konditer</a:t>
            </a:r>
            <a:endParaRPr lang="en-GB" dirty="0"/>
          </a:p>
          <a:p>
            <a:r>
              <a:rPr lang="ru-RU" dirty="0"/>
              <a:t>Плюсы: сообщество ведется регулярно (за февраль 9 постов). В сообществе много подписчиков. На посты есть лайки и комментарии. Есть описание сообщества</a:t>
            </a:r>
          </a:p>
          <a:p>
            <a:r>
              <a:rPr lang="ru-RU" dirty="0"/>
              <a:t>Минусы: некачественные фото, нет товаров и услуг, описания товаров приложены в обсуждениях, что не удобно. Постов по воронке продаж нет. Сплошные фото тортов. На обложке сообщества фото конфет а не автора</a:t>
            </a:r>
          </a:p>
          <a:p>
            <a:r>
              <a:rPr lang="ru-RU" dirty="0"/>
              <a:t>Сообщество Мурманское</a:t>
            </a:r>
          </a:p>
        </p:txBody>
      </p:sp>
      <p:pic>
        <p:nvPicPr>
          <p:cNvPr id="5" name="Рисунок 8">
            <a:extLst>
              <a:ext uri="{FF2B5EF4-FFF2-40B4-BE49-F238E27FC236}">
                <a16:creationId xmlns:a16="http://schemas.microsoft.com/office/drawing/2014/main" id="{61397A84-04A9-6CB8-7714-E8B2F309A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807" y="2271490"/>
            <a:ext cx="2103120" cy="39624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CBAC44FB-A2CC-3257-11AC-737D99C2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445" y="2074640"/>
            <a:ext cx="2103120" cy="415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74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8AED85-5363-CB60-D7D9-6B2AE14D5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4 чашки торты на заказ Мурманск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11F7BF-B6ED-1976-A2CB-7E9A20113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57" y="1905000"/>
            <a:ext cx="3676797" cy="4599878"/>
          </a:xfrm>
        </p:spPr>
        <p:txBody>
          <a:bodyPr>
            <a:normAutofit/>
          </a:bodyPr>
          <a:lstStyle/>
          <a:p>
            <a:r>
              <a:rPr lang="en-GB" dirty="0">
                <a:effectLst/>
                <a:latin typeface=".AppleSystemUIFont"/>
                <a:hlinkClick r:id="rId2"/>
              </a:rPr>
              <a:t>https://</a:t>
            </a:r>
            <a:r>
              <a:rPr lang="en-GB" dirty="0" err="1">
                <a:effectLst/>
                <a:latin typeface=".AppleSystemUIFont"/>
                <a:hlinkClick r:id="rId2"/>
              </a:rPr>
              <a:t>vk.com</a:t>
            </a:r>
            <a:r>
              <a:rPr lang="en-GB" dirty="0">
                <a:effectLst/>
                <a:latin typeface=".AppleSystemUIFont"/>
                <a:hlinkClick r:id="rId2"/>
              </a:rPr>
              <a:t>/</a:t>
            </a:r>
            <a:r>
              <a:rPr lang="en-GB" dirty="0" err="1">
                <a:effectLst/>
                <a:latin typeface=".AppleSystemUIFont"/>
                <a:hlinkClick r:id="rId2"/>
              </a:rPr>
              <a:t>4ashkiru</a:t>
            </a:r>
            <a:endParaRPr lang="en-GB" dirty="0">
              <a:effectLst/>
              <a:latin typeface=".AppleSystemUIFont"/>
            </a:endParaRPr>
          </a:p>
          <a:p>
            <a:r>
              <a:rPr lang="ru-RU" dirty="0">
                <a:effectLst/>
                <a:latin typeface=".AppleSystemUIFont"/>
              </a:rPr>
              <a:t>Плюсы: подробное описание, адрес, время работы. 3000 участников. Торты вкусные (сама заказывала). Есть вкладка товары</a:t>
            </a:r>
          </a:p>
          <a:p>
            <a:r>
              <a:rPr lang="ru-RU" dirty="0">
                <a:latin typeface=".AppleSystemUIFont"/>
              </a:rPr>
              <a:t>Минусы: нет регулярных постов, фото не качественные, непонятно кто автор, нет обложки сообщества</a:t>
            </a: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3B2035B2-03F3-2691-A5CB-BE495B7D9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469" y="1905000"/>
            <a:ext cx="2575560" cy="4740527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974778CE-5960-57C1-0D69-162E496AA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793" y="1551856"/>
            <a:ext cx="2575559" cy="5121570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51502D41-F402-B7C9-8302-1FE7FDCAE2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1276" y="1635490"/>
            <a:ext cx="210312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2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322B44-7894-5B39-3C51-38F68B967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534935"/>
            <a:ext cx="8911687" cy="1280890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Торты и </a:t>
            </a:r>
            <a:r>
              <a:rPr lang="ru-RU" dirty="0" err="1">
                <a:solidFill>
                  <a:srgbClr val="C00000"/>
                </a:solidFill>
              </a:rPr>
              <a:t>капкейки</a:t>
            </a:r>
            <a:r>
              <a:rPr lang="ru-RU" dirty="0">
                <a:solidFill>
                  <a:srgbClr val="C00000"/>
                </a:solidFill>
              </a:rPr>
              <a:t> на заказ 51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A8DF25-10F2-27C5-83B3-84C1617E1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968" y="1815824"/>
            <a:ext cx="3389082" cy="4507241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en-GB" dirty="0">
                <a:effectLst/>
                <a:latin typeface=".AppleSystemUIFont"/>
                <a:hlinkClick r:id="rId2"/>
              </a:rPr>
              <a:t>https://</a:t>
            </a:r>
            <a:r>
              <a:rPr lang="en-GB" dirty="0" err="1">
                <a:effectLst/>
                <a:latin typeface=".AppleSystemUIFont"/>
                <a:hlinkClick r:id="rId2"/>
              </a:rPr>
              <a:t>vk.com</a:t>
            </a:r>
            <a:r>
              <a:rPr lang="en-GB" dirty="0">
                <a:effectLst/>
                <a:latin typeface=".AppleSystemUIFont"/>
                <a:hlinkClick r:id="rId2"/>
              </a:rPr>
              <a:t>/desert.shop51</a:t>
            </a:r>
            <a:endParaRPr lang="en-GB" dirty="0">
              <a:effectLst/>
              <a:latin typeface=".AppleSystemUIFont"/>
            </a:endParaRPr>
          </a:p>
          <a:p>
            <a:r>
              <a:rPr lang="ru-RU" dirty="0">
                <a:latin typeface=".AppleSystemUIFont"/>
              </a:rPr>
              <a:t>Плюсы: Есть обложка, виден автор, 1400 подписчиков, есть товары, хорошие фото, регулярные посты.</a:t>
            </a:r>
          </a:p>
          <a:p>
            <a:r>
              <a:rPr lang="ru-RU" dirty="0">
                <a:effectLst/>
                <a:latin typeface=".AppleSystemUIFont"/>
              </a:rPr>
              <a:t>Минусы: только посты с фото. Нет </a:t>
            </a:r>
            <a:r>
              <a:rPr lang="ru-RU" dirty="0">
                <a:latin typeface=".AppleSystemUIFont"/>
              </a:rPr>
              <a:t>воронки продаж, нет клипов и прямых эфиров, нет баков работы, нет комментариев к постам</a:t>
            </a:r>
            <a:endParaRPr lang="ru-RU" dirty="0">
              <a:effectLst/>
              <a:latin typeface=".AppleSystemUIFont"/>
            </a:endParaRP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F2967D8C-3951-6471-F64B-E6616A9D0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879" y="1815824"/>
            <a:ext cx="2103120" cy="384556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ADFEF75B-E0EC-6D78-F882-EEA2D6987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636" y="1815824"/>
            <a:ext cx="2103120" cy="4074163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0454CB81-B823-D4DF-1B5D-3C0F32667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7222" y="1724384"/>
            <a:ext cx="2103120" cy="39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53A27-C344-731D-2E29-91A5DADDF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1BC12C-1BEE-ECAF-FF2C-ED0E17499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 сравнению с Мурманскими кондитерами, мое сообщество выглядел стильнее. Необходимо ориентироваться на сообщества Москвы, например </a:t>
            </a:r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vk.com</a:t>
            </a:r>
            <a:r>
              <a:rPr lang="en-GB" dirty="0">
                <a:hlinkClick r:id="rId2"/>
              </a:rPr>
              <a:t>/</a:t>
            </a:r>
            <a:r>
              <a:rPr lang="en-GB" dirty="0" err="1">
                <a:hlinkClick r:id="rId2"/>
              </a:rPr>
              <a:t>natalivi_chef</a:t>
            </a:r>
            <a:r>
              <a:rPr lang="ru-RU" dirty="0"/>
              <a:t>. Или </a:t>
            </a:r>
            <a:r>
              <a:rPr lang="en-GB" dirty="0">
                <a:hlinkClick r:id="rId3"/>
              </a:rPr>
              <a:t>https://</a:t>
            </a:r>
            <a:r>
              <a:rPr lang="en-GB" dirty="0" err="1">
                <a:hlinkClick r:id="rId3"/>
              </a:rPr>
              <a:t>vk.com</a:t>
            </a:r>
            <a:r>
              <a:rPr lang="en-GB" dirty="0">
                <a:hlinkClick r:id="rId3"/>
              </a:rPr>
              <a:t>/pauline_school3</a:t>
            </a:r>
            <a:endParaRPr lang="ru-RU" dirty="0"/>
          </a:p>
          <a:p>
            <a:r>
              <a:rPr lang="ru-RU" dirty="0"/>
              <a:t>Добиться верификации сообщества (заявку подала)</a:t>
            </a:r>
          </a:p>
          <a:p>
            <a:r>
              <a:rPr lang="ru-RU" dirty="0"/>
              <a:t>Делать не менее 10 постов в месяц по воронке продаж в сообществе, </a:t>
            </a:r>
          </a:p>
          <a:p>
            <a:r>
              <a:rPr lang="ru-RU" dirty="0"/>
              <a:t>Переводить истории из личного блога в сообщество</a:t>
            </a:r>
          </a:p>
          <a:p>
            <a:r>
              <a:rPr lang="ru-RU" dirty="0"/>
              <a:t>Изучить </a:t>
            </a:r>
            <a:r>
              <a:rPr lang="ru-RU" dirty="0" err="1"/>
              <a:t>таргет</a:t>
            </a:r>
            <a:r>
              <a:rPr lang="ru-RU" dirty="0"/>
              <a:t> и применить, сделать рекламу у </a:t>
            </a:r>
            <a:r>
              <a:rPr lang="ru-RU" dirty="0" err="1"/>
              <a:t>блогеров</a:t>
            </a:r>
            <a:r>
              <a:rPr lang="ru-RU" dirty="0"/>
              <a:t> (в процессе)</a:t>
            </a:r>
          </a:p>
          <a:p>
            <a:r>
              <a:rPr lang="ru-RU" dirty="0"/>
              <a:t>Проводить прямые эфиры с совместной </a:t>
            </a:r>
            <a:r>
              <a:rPr lang="ru-RU" dirty="0" err="1"/>
              <a:t>готовкой</a:t>
            </a:r>
            <a:r>
              <a:rPr lang="ru-RU" dirty="0"/>
              <a:t> десертов с подписчиками не реже 2 раза в месяц в сообществе.</a:t>
            </a:r>
          </a:p>
        </p:txBody>
      </p:sp>
    </p:spTree>
    <p:extLst>
      <p:ext uri="{BB962C8B-B14F-4D97-AF65-F5344CB8AC3E}">
        <p14:creationId xmlns:p14="http://schemas.microsoft.com/office/powerpoint/2010/main" val="120659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0D63B-52C8-E74B-5FF1-D3DCDED5C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121" y="1026793"/>
            <a:ext cx="8911687" cy="1296378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Благодарю за внимание</a:t>
            </a: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52F81FE7-1B8F-129B-BF5D-1228067B3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684" y="1939424"/>
            <a:ext cx="4466410" cy="448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3049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</Words>
  <Application>Microsoft Office PowerPoint</Application>
  <PresentationFormat>Широкоэкранный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.AppleSystemUIFont</vt:lpstr>
      <vt:lpstr>Arial</vt:lpstr>
      <vt:lpstr>Century Gothic</vt:lpstr>
      <vt:lpstr>Wingdings 3</vt:lpstr>
      <vt:lpstr>Легкий дым</vt:lpstr>
      <vt:lpstr>Урок 10 анализ конкурентов  </vt:lpstr>
      <vt:lpstr>Шоколад, торты, сладости Снежаны Тумаковой</vt:lpstr>
      <vt:lpstr>4 чашки торты на заказ Мурманск</vt:lpstr>
      <vt:lpstr>Торты и капкейки на заказ 51</vt:lpstr>
      <vt:lpstr>Выводы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к уроку 1</dc:title>
  <dc:creator>ирина панченко</dc:creator>
  <cp:lastModifiedBy>Администратор@dom.com</cp:lastModifiedBy>
  <cp:revision>15</cp:revision>
  <dcterms:created xsi:type="dcterms:W3CDTF">2022-10-10T16:38:23Z</dcterms:created>
  <dcterms:modified xsi:type="dcterms:W3CDTF">2024-10-14T19:11:38Z</dcterms:modified>
</cp:coreProperties>
</file>