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76" r:id="rId6"/>
    <p:sldId id="265" r:id="rId7"/>
    <p:sldId id="271" r:id="rId8"/>
    <p:sldId id="270" r:id="rId9"/>
    <p:sldId id="269" r:id="rId10"/>
    <p:sldId id="268" r:id="rId11"/>
    <p:sldId id="272" r:id="rId12"/>
    <p:sldId id="266" r:id="rId13"/>
    <p:sldId id="264" r:id="rId14"/>
    <p:sldId id="275" r:id="rId15"/>
    <p:sldId id="277" r:id="rId16"/>
    <p:sldId id="278" r:id="rId17"/>
    <p:sldId id="279" r:id="rId18"/>
    <p:sldId id="274" r:id="rId19"/>
    <p:sldId id="273" r:id="rId20"/>
    <p:sldId id="26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6" autoAdjust="0"/>
    <p:restoredTop sz="94660"/>
  </p:normalViewPr>
  <p:slideViewPr>
    <p:cSldViewPr snapToGrid="0">
      <p:cViewPr varScale="1">
        <p:scale>
          <a:sx n="157" d="100"/>
          <a:sy n="157" d="100"/>
        </p:scale>
        <p:origin x="11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941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1633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640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651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852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2086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392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62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5536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588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0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BA580-7F96-441F-B6E9-B994C2C9B481}" type="datetimeFigureOut">
              <a:rPr lang="ru-RU" smtClean="0"/>
              <a:t>14.10.2024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2E149-1A1D-4DAB-B041-611E481747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7908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2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023"/>
            <a:ext cx="12882880" cy="724662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ТРЕНД. БРЕНД. КОНТЕНТ</a:t>
            </a:r>
            <a:r>
              <a:rPr lang="ru-RU" dirty="0"/>
              <a:t>.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213167" y="290685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Курс Елены </a:t>
            </a:r>
            <a:r>
              <a:rPr lang="ru-RU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Никульшиной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 поток обучения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Абдуллина Адель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Врач-косметолог</a:t>
            </a:r>
            <a:b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Уфа/Белорецк</a:t>
            </a:r>
          </a:p>
          <a:p>
            <a:pPr marL="0" indent="0">
              <a:buNone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КОНКУРЕНТОВ. УРОК 6. </a:t>
            </a:r>
          </a:p>
        </p:txBody>
      </p:sp>
    </p:spTree>
    <p:extLst>
      <p:ext uri="{BB962C8B-B14F-4D97-AF65-F5344CB8AC3E}">
        <p14:creationId xmlns:p14="http://schemas.microsoft.com/office/powerpoint/2010/main" val="3652908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1777" y="-571729"/>
            <a:ext cx="5804896" cy="742972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«косметолог Белорецк»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5689" y="1930400"/>
            <a:ext cx="971973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Даже не вижу большого смысла в разборе, т.к.  У Девушек страницы закрыты, группы не ведутся, и даже на личных страницах не указано, что они косметологи. К ним приходят, либо по «сарафанному радио», либо их же пациенты с платной клиники, где они принимают, работая дерматологами. Есть также косметологи без высшего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мед.образования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плюсов: дешевая цена. Но качество препаратов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оставлвяет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желать лучшего. 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Лучше меня в плане того, что имеют уже диплом, работают дерматологами, живут в городе и их «знают», старшее поколение больше доверяет специалистам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по-старше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иногда)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минусов: не заявляют и не говорят о себе. До\после, либо вообще просто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лайф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-контент, без намека на специализацию.</a:t>
            </a:r>
          </a:p>
        </p:txBody>
      </p:sp>
    </p:spTree>
    <p:extLst>
      <p:ext uri="{BB962C8B-B14F-4D97-AF65-F5344CB8AC3E}">
        <p14:creationId xmlns:p14="http://schemas.microsoft.com/office/powerpoint/2010/main" val="3846402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807200" y="1952984"/>
            <a:ext cx="5271911" cy="41543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3431822" y="1883310"/>
            <a:ext cx="4989689" cy="40188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265333" y="1952984"/>
            <a:ext cx="4989689" cy="4154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2" y="0"/>
            <a:ext cx="12474222" cy="70167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85007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косметолог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Уфа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372578" y="1504509"/>
            <a:ext cx="5181600" cy="4351338"/>
          </a:xfrm>
        </p:spPr>
        <p:txBody>
          <a:bodyPr/>
          <a:lstStyle/>
          <a:p>
            <a:pPr algn="ctr"/>
            <a:r>
              <a:rPr lang="ru-RU" dirty="0"/>
              <a:t>Тут уже конкурентов значительно больше. Как частные лица, так и салоны косметологические. Интересных постов по-прежнему нет\ очень мало. Есть несколько необычных и ярких аккаунтов». </a:t>
            </a:r>
          </a:p>
          <a:p>
            <a:pPr algn="ctr"/>
            <a:endParaRPr lang="ru-RU" dirty="0"/>
          </a:p>
          <a:p>
            <a:pPr algn="ctr"/>
            <a:r>
              <a:rPr lang="ru-RU" dirty="0"/>
              <a:t>В среднем, 3000 подписчиков.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766" y="921030"/>
            <a:ext cx="3474056" cy="5936970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>
            <a:off x="993422" y="1240556"/>
            <a:ext cx="488344" cy="3850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993422" y="3348498"/>
            <a:ext cx="620889" cy="331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058433" y="5350933"/>
            <a:ext cx="522011" cy="338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402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76143" y="0"/>
            <a:ext cx="13468130" cy="7575823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62798"/>
            <a:ext cx="10515600" cy="1325563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Запрос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«косметолог Москва</a:t>
            </a:r>
            <a:r>
              <a:rPr lang="ru-RU" dirty="0"/>
              <a:t>»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7010400" y="1733027"/>
            <a:ext cx="5181600" cy="4351338"/>
          </a:xfrm>
        </p:spPr>
        <p:txBody>
          <a:bodyPr/>
          <a:lstStyle/>
          <a:p>
            <a:r>
              <a:rPr lang="ru-RU" dirty="0"/>
              <a:t>В Москве сообществ море. Подписчиков от 500 до нескольких десятков тысяч. </a:t>
            </a:r>
          </a:p>
          <a:p>
            <a:endParaRPr lang="ru-RU" dirty="0"/>
          </a:p>
          <a:p>
            <a:r>
              <a:rPr lang="ru-RU" dirty="0"/>
              <a:t>Заметила, что глаз все же останавливается там, где девушка в белом халате и можно увидеть лицо.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474823"/>
            <a:ext cx="3193874" cy="5379156"/>
          </a:xfrm>
          <a:prstGeom prst="rect">
            <a:avLst/>
          </a:prstGeom>
        </p:spPr>
      </p:pic>
      <p:cxnSp>
        <p:nvCxnSpPr>
          <p:cNvPr id="7" name="Прямая со стрелкой 6"/>
          <p:cNvCxnSpPr/>
          <p:nvPr/>
        </p:nvCxnSpPr>
        <p:spPr>
          <a:xfrm>
            <a:off x="257922" y="1842514"/>
            <a:ext cx="818524" cy="1136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257922" y="2314937"/>
            <a:ext cx="749075" cy="1157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358815" y="3268147"/>
            <a:ext cx="717631" cy="627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428263" y="4259484"/>
            <a:ext cx="648183" cy="1142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58815" y="4642900"/>
            <a:ext cx="648182" cy="1027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4259484" y="2265684"/>
            <a:ext cx="2558005" cy="1477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0756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138" t="14489" r="14722"/>
          <a:stretch/>
        </p:blipFill>
        <p:spPr>
          <a:xfrm>
            <a:off x="287093" y="365124"/>
            <a:ext cx="4536797" cy="37532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930" y="365124"/>
            <a:ext cx="2166472" cy="46889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46288" y="744279"/>
            <a:ext cx="306217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6,9 </a:t>
            </a:r>
            <a:r>
              <a:rPr lang="ru-RU" dirty="0" err="1"/>
              <a:t>тыс</a:t>
            </a:r>
            <a:r>
              <a:rPr lang="ru-RU" dirty="0"/>
              <a:t> подписчиков</a:t>
            </a:r>
          </a:p>
          <a:p>
            <a:r>
              <a:rPr lang="ru-RU" dirty="0"/>
              <a:t>Не эстетичная картинка, через компьютер</a:t>
            </a:r>
          </a:p>
          <a:p>
            <a:r>
              <a:rPr lang="ru-RU" dirty="0"/>
              <a:t>Ежедневные посты по 3-5 </a:t>
            </a:r>
            <a:r>
              <a:rPr lang="ru-RU" dirty="0" err="1"/>
              <a:t>шт</a:t>
            </a:r>
            <a:endParaRPr lang="ru-RU" dirty="0"/>
          </a:p>
          <a:p>
            <a:r>
              <a:rPr lang="ru-RU" dirty="0" err="1"/>
              <a:t>Лайков</a:t>
            </a:r>
            <a:r>
              <a:rPr lang="ru-RU" dirty="0"/>
              <a:t> 10-15 на пост</a:t>
            </a:r>
          </a:p>
          <a:p>
            <a:r>
              <a:rPr lang="ru-RU" dirty="0"/>
              <a:t>Оформлены услуги</a:t>
            </a:r>
          </a:p>
          <a:p>
            <a:r>
              <a:rPr lang="ru-RU" dirty="0"/>
              <a:t>Есть клипы</a:t>
            </a:r>
          </a:p>
          <a:p>
            <a:endParaRPr lang="ru-RU" dirty="0"/>
          </a:p>
          <a:p>
            <a:r>
              <a:rPr lang="ru-RU" dirty="0"/>
              <a:t>Нет графики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39380" r="-16329" b="3721"/>
          <a:stretch/>
        </p:blipFill>
        <p:spPr>
          <a:xfrm>
            <a:off x="3903974" y="2959569"/>
            <a:ext cx="3421859" cy="362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252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932" y="-492695"/>
            <a:ext cx="13572961" cy="832404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482081" y="5818206"/>
            <a:ext cx="3750820" cy="68817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-343954" y="5773844"/>
            <a:ext cx="4364279" cy="1084156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Красиво оформлена страница сообщества. Сама косметолог очень красивая и ухоженная. 43 года. </a:t>
            </a:r>
          </a:p>
          <a:p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Аватарка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по-мне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тоже слишком «далеко», не  видно лица, улыбки.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сообществе посты-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репосты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 личной страницы. Нет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комментариев. </a:t>
            </a:r>
          </a:p>
          <a:p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личной странице много личной информации, фотографий без постов. Лайки до 10-15.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3868621" y="4659216"/>
            <a:ext cx="4364280" cy="823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7861" y="111929"/>
            <a:ext cx="2346046" cy="3684588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896" y="79423"/>
            <a:ext cx="2228025" cy="368458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2393" y="2987473"/>
            <a:ext cx="2146933" cy="387052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638" y="45758"/>
            <a:ext cx="2101263" cy="366932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787" y="3019105"/>
            <a:ext cx="2641775" cy="3487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655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33" y="10633"/>
            <a:ext cx="12496800" cy="702945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Ольга Савиных. Москва.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2540" y="3556442"/>
            <a:ext cx="5157787" cy="823912"/>
          </a:xfrm>
        </p:spPr>
        <p:txBody>
          <a:bodyPr>
            <a:normAutofit fontScale="62500" lnSpcReduction="20000"/>
          </a:bodyPr>
          <a:lstStyle/>
          <a:p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один из немногих аккаунтов косметолога, в котором более ли менее все гармонично, стильно, интересно. </a:t>
            </a:r>
          </a:p>
          <a:p>
            <a:r>
              <a:rPr lang="ru-RU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Конечно же, студентка ЕА – Ольга Савиных.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09651" y="5138326"/>
            <a:ext cx="5183188" cy="823912"/>
          </a:xfrm>
        </p:spPr>
        <p:txBody>
          <a:bodyPr>
            <a:no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129 друзей, в среднем 10-30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7-10 комментариев. 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Фото профессиональное, в халате, но е видно лица, думаю, нужно более близкий ракурс «по плечи». 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Четкое описание деятельности. 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706" y="639661"/>
            <a:ext cx="3417716" cy="6199939"/>
          </a:xfrm>
        </p:spPr>
      </p:pic>
    </p:spTree>
    <p:extLst>
      <p:ext uri="{BB962C8B-B14F-4D97-AF65-F5344CB8AC3E}">
        <p14:creationId xmlns:p14="http://schemas.microsoft.com/office/powerpoint/2010/main" val="232179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5608" y="0"/>
            <a:ext cx="12477608" cy="701865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1757" y="2348089"/>
            <a:ext cx="3835400" cy="279577"/>
          </a:xfrm>
        </p:spPr>
        <p:txBody>
          <a:bodyPr>
            <a:normAutofit fontScale="90000"/>
          </a:bodyPr>
          <a:lstStyle/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Интересно оформлена группа, есть описание, выдержан единый нежный стиль.</a:t>
            </a:r>
            <a:b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101 подписчик.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 уже видно «лицо» сообщества. Оформлены отзывы, до\после, товары.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3039" y="716559"/>
            <a:ext cx="2817184" cy="526422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951" y="716558"/>
            <a:ext cx="3710894" cy="526158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42" y="4752621"/>
            <a:ext cx="4974152" cy="186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3634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6925" cy="6900145"/>
          </a:xfrm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Активность в группе небольшая.  5-10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комментариев нет.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единый стиль.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63" y="1027906"/>
            <a:ext cx="3694435" cy="5175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125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8656" y="0"/>
            <a:ext cx="8286282" cy="701425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95395" y="207931"/>
            <a:ext cx="7021010" cy="1123529"/>
          </a:xfrm>
        </p:spPr>
        <p:txBody>
          <a:bodyPr/>
          <a:lstStyle/>
          <a:p>
            <a:r>
              <a:rPr lang="ru-RU" dirty="0"/>
              <a:t>Ольга 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5743937" y="1331460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«-» Мало постов, периодическое ведение </a:t>
            </a:r>
            <a:r>
              <a:rPr lang="ru-RU" dirty="0" err="1"/>
              <a:t>соц.сетей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«+» внешний вид доктора-косметолога, внушает доверие, интересные посты, красивые истории, не отходит от профессионального направления в глубокое личное. </a:t>
            </a:r>
          </a:p>
        </p:txBody>
      </p:sp>
    </p:spTree>
    <p:extLst>
      <p:ext uri="{BB962C8B-B14F-4D97-AF65-F5344CB8AC3E}">
        <p14:creationId xmlns:p14="http://schemas.microsoft.com/office/powerpoint/2010/main" val="842377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47889" y="267494"/>
            <a:ext cx="6149622" cy="948796"/>
          </a:xfrm>
        </p:spPr>
        <p:txBody>
          <a:bodyPr/>
          <a:lstStyle/>
          <a:p>
            <a:r>
              <a:rPr lang="ru-RU" dirty="0"/>
              <a:t>Косметолог Уфа.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838200" y="1882069"/>
            <a:ext cx="5181600" cy="4351338"/>
          </a:xfrm>
        </p:spPr>
        <p:txBody>
          <a:bodyPr/>
          <a:lstStyle/>
          <a:p>
            <a:r>
              <a:rPr lang="ru-RU" dirty="0"/>
              <a:t>Оформлена группа </a:t>
            </a:r>
            <a:r>
              <a:rPr lang="ru-RU" dirty="0" err="1"/>
              <a:t>вконтакте</a:t>
            </a:r>
            <a:endParaRPr lang="ru-RU" dirty="0"/>
          </a:p>
          <a:p>
            <a:r>
              <a:rPr lang="ru-RU" dirty="0"/>
              <a:t>Яркая, эмоциональная </a:t>
            </a:r>
            <a:r>
              <a:rPr lang="ru-RU" dirty="0" err="1"/>
              <a:t>аватарка</a:t>
            </a:r>
            <a:r>
              <a:rPr lang="ru-RU" dirty="0"/>
              <a:t> – привлекает внимание </a:t>
            </a:r>
          </a:p>
          <a:p>
            <a:r>
              <a:rPr lang="ru-RU" dirty="0"/>
              <a:t>1,9 к подписчиков</a:t>
            </a: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017" y="741892"/>
            <a:ext cx="3822783" cy="5586436"/>
          </a:xfrm>
        </p:spPr>
      </p:pic>
    </p:spTree>
    <p:extLst>
      <p:ext uri="{BB962C8B-B14F-4D97-AF65-F5344CB8AC3E}">
        <p14:creationId xmlns:p14="http://schemas.microsoft.com/office/powerpoint/2010/main" val="3227243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04" y="-160655"/>
            <a:ext cx="12477608" cy="7018655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22298" y="1301679"/>
            <a:ext cx="3316110" cy="4093986"/>
          </a:xfrm>
        </p:spPr>
        <p:txBody>
          <a:bodyPr>
            <a:norm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Оформлены «товары» с ценами, есть видео-клипы, нет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0-2, просмотров 100-200. </a:t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посты редко, раз в 2-3 недели.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40" y="121569"/>
            <a:ext cx="2614295" cy="33215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006" y="121569"/>
            <a:ext cx="1949483" cy="33138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35" y="3569701"/>
            <a:ext cx="3730765" cy="315402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198" y="2072339"/>
            <a:ext cx="2744490" cy="462838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09" y="-39455"/>
            <a:ext cx="2099229" cy="326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92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16580" y="253647"/>
            <a:ext cx="3255828" cy="1662289"/>
          </a:xfrm>
        </p:spPr>
        <p:txBody>
          <a:bodyPr/>
          <a:lstStyle/>
          <a:p>
            <a:pPr algn="ctr"/>
            <a:r>
              <a:rPr lang="ru-RU" dirty="0"/>
              <a:t>Доктор </a:t>
            </a:r>
            <a:r>
              <a:rPr lang="ru-RU" dirty="0" err="1"/>
              <a:t>Кэмми</a:t>
            </a:r>
            <a:r>
              <a:rPr lang="ru-RU" dirty="0"/>
              <a:t>, Уфа.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540301" cy="4298244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Tx/>
              <a:buChar char="-"/>
            </a:pPr>
            <a:r>
              <a:rPr lang="ru-RU" dirty="0"/>
              <a:t>Очень эпатажная, яркая девушка, даже, если случайно зайти на страницу – в памяти останется надолго.</a:t>
            </a:r>
          </a:p>
          <a:p>
            <a:pPr marL="285750" indent="-285750">
              <a:buFontTx/>
              <a:buChar char="-"/>
            </a:pPr>
            <a:r>
              <a:rPr lang="ru-RU" dirty="0"/>
              <a:t> Есть группа </a:t>
            </a:r>
            <a:r>
              <a:rPr lang="ru-RU" dirty="0" err="1"/>
              <a:t>Вконтакте</a:t>
            </a:r>
            <a:r>
              <a:rPr lang="ru-RU" dirty="0"/>
              <a:t>, больше развивает ее. 10-20 </a:t>
            </a:r>
            <a:r>
              <a:rPr lang="ru-RU" dirty="0" err="1"/>
              <a:t>лайков</a:t>
            </a:r>
            <a:r>
              <a:rPr lang="ru-RU" dirty="0"/>
              <a:t>, 2-5 комментариев.</a:t>
            </a:r>
          </a:p>
          <a:p>
            <a:pPr marL="285750" indent="-285750">
              <a:buFontTx/>
              <a:buChar char="-"/>
            </a:pPr>
            <a:r>
              <a:rPr lang="ru-RU" dirty="0"/>
              <a:t>Страницу </a:t>
            </a:r>
            <a:r>
              <a:rPr lang="ru-RU" dirty="0" err="1"/>
              <a:t>Вконтакте</a:t>
            </a:r>
            <a:r>
              <a:rPr lang="ru-RU" dirty="0"/>
              <a:t>, как косметолог не развивает.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Из + : яркая, эпатажная личность. Хорошо «работает» на свою аудиторию. Делает губки ТП, куколки (максимально пышные и объемные). 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r>
              <a:rPr lang="ru-RU" dirty="0"/>
              <a:t>Из – слишком вызывающая личность, как по мне. Может привлечь молодых девчонок 15-25 лет – неплатежеспособная аудитория. А косметология, все-таки, дорогая сфера.</a:t>
            </a:r>
          </a:p>
          <a:p>
            <a:pPr marL="285750" indent="-285750">
              <a:buFontTx/>
              <a:buChar char="-"/>
            </a:pPr>
            <a:endParaRPr lang="ru-RU" dirty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539" y="126776"/>
            <a:ext cx="2248147" cy="4064447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6845" y="253647"/>
            <a:ext cx="2454545" cy="406444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105" y="1621874"/>
            <a:ext cx="2922740" cy="4935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199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92718" y="365126"/>
            <a:ext cx="162669" cy="49140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 rot="10800000" flipV="1">
            <a:off x="241075" y="5913333"/>
            <a:ext cx="1833964" cy="758986"/>
          </a:xfrm>
        </p:spPr>
        <p:txBody>
          <a:bodyPr>
            <a:noAutofit/>
          </a:bodyPr>
          <a:lstStyle/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2411 друзей</a:t>
            </a: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13-20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Нет комментариев </a:t>
            </a: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Просмотров 400-800</a:t>
            </a:r>
          </a:p>
          <a:p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сообществе 20-100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лайков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комментариев нет</a:t>
            </a: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42" y="57215"/>
            <a:ext cx="2072580" cy="3684588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9282896" y="1681163"/>
            <a:ext cx="2072491" cy="379131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491" y="2928396"/>
            <a:ext cx="2178437" cy="3616602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3609" y="464391"/>
            <a:ext cx="3067291" cy="62518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9092" y="1681163"/>
            <a:ext cx="2156573" cy="3297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2922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Очень нравятся аккаунты в </a:t>
            </a:r>
            <a:r>
              <a:rPr lang="ru-RU" dirty="0" err="1"/>
              <a:t>инстаграм</a:t>
            </a:r>
            <a:r>
              <a:rPr lang="ru-RU" dirty="0"/>
              <a:t> студентов курса.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932782" y="3409157"/>
            <a:ext cx="5157787" cy="823912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/>
              <a:t>8,5 </a:t>
            </a:r>
            <a:r>
              <a:rPr lang="ru-RU" sz="8000" dirty="0" err="1"/>
              <a:t>тыс</a:t>
            </a:r>
            <a:r>
              <a:rPr lang="ru-RU" sz="8000" dirty="0"/>
              <a:t> подписчиков</a:t>
            </a:r>
          </a:p>
          <a:p>
            <a:r>
              <a:rPr lang="ru-RU" sz="8000" dirty="0"/>
              <a:t>Активно ведет истории, публикует </a:t>
            </a:r>
            <a:r>
              <a:rPr lang="ru-RU" sz="8000" dirty="0" err="1"/>
              <a:t>рилс</a:t>
            </a:r>
            <a:endParaRPr lang="ru-RU" sz="8000" dirty="0"/>
          </a:p>
          <a:p>
            <a:r>
              <a:rPr lang="ru-RU" sz="8000" dirty="0"/>
              <a:t>Ведет онлайн консультации</a:t>
            </a:r>
          </a:p>
          <a:p>
            <a:r>
              <a:rPr lang="ru-RU" sz="8000" dirty="0"/>
              <a:t>Очень красивые, яркие и эстетичные фотографии и видео</a:t>
            </a:r>
          </a:p>
          <a:p>
            <a:endParaRPr lang="ru-RU" sz="8000" dirty="0"/>
          </a:p>
          <a:p>
            <a:r>
              <a:rPr lang="ru-RU" sz="8000" dirty="0"/>
              <a:t>Есть онлайн курсы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163" y="1681162"/>
            <a:ext cx="2216260" cy="4796715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537944" y="1681163"/>
            <a:ext cx="2817444" cy="275228"/>
          </a:xfrm>
        </p:spPr>
        <p:txBody>
          <a:bodyPr>
            <a:normAutofit fontScale="70000" lnSpcReduction="20000"/>
          </a:bodyPr>
          <a:lstStyle/>
          <a:p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048" y="1681162"/>
            <a:ext cx="2181770" cy="4722068"/>
          </a:xfrm>
        </p:spPr>
      </p:pic>
    </p:spTree>
    <p:extLst>
      <p:ext uri="{BB962C8B-B14F-4D97-AF65-F5344CB8AC3E}">
        <p14:creationId xmlns:p14="http://schemas.microsoft.com/office/powerpoint/2010/main" val="1229346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994" y="123382"/>
            <a:ext cx="2972090" cy="6432580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Светлана</a:t>
            </a:r>
          </a:p>
          <a:p>
            <a:r>
              <a:rPr lang="ru-RU" dirty="0"/>
              <a:t>Активно ведет истории, посты и </a:t>
            </a:r>
            <a:r>
              <a:rPr lang="ru-RU" dirty="0" err="1"/>
              <a:t>рилс</a:t>
            </a:r>
            <a:endParaRPr lang="ru-RU" dirty="0"/>
          </a:p>
          <a:p>
            <a:r>
              <a:rPr lang="ru-RU" dirty="0"/>
              <a:t>7 </a:t>
            </a:r>
            <a:r>
              <a:rPr lang="ru-RU" dirty="0" err="1"/>
              <a:t>тыс</a:t>
            </a:r>
            <a:r>
              <a:rPr lang="ru-RU" dirty="0"/>
              <a:t> подписчиков</a:t>
            </a:r>
          </a:p>
          <a:p>
            <a:r>
              <a:rPr lang="ru-RU" dirty="0"/>
              <a:t>Делает пирсинг</a:t>
            </a:r>
          </a:p>
          <a:p>
            <a:r>
              <a:rPr lang="ru-RU" dirty="0"/>
              <a:t>Большой опыт</a:t>
            </a:r>
          </a:p>
          <a:p>
            <a:r>
              <a:rPr lang="ru-RU" dirty="0"/>
              <a:t>Есть свой стиль, думаю этим и привлекает определенную аудиторию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0802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856381" y="766763"/>
            <a:ext cx="1340515" cy="8239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774" y="365125"/>
            <a:ext cx="2004527" cy="4338456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7792098" y="5181596"/>
            <a:ext cx="3806272" cy="823912"/>
          </a:xfrm>
        </p:spPr>
        <p:txBody>
          <a:bodyPr>
            <a:noAutofit/>
          </a:bodyPr>
          <a:lstStyle/>
          <a:p>
            <a:r>
              <a:rPr lang="ru-RU" sz="2500" dirty="0"/>
              <a:t>Аристова. </a:t>
            </a:r>
          </a:p>
          <a:p>
            <a:r>
              <a:rPr lang="ru-RU" sz="2500" dirty="0"/>
              <a:t>85 </a:t>
            </a:r>
            <a:r>
              <a:rPr lang="ru-RU" sz="2500" dirty="0" err="1"/>
              <a:t>тыс</a:t>
            </a:r>
            <a:r>
              <a:rPr lang="ru-RU" sz="2500" dirty="0"/>
              <a:t> подписчиков, </a:t>
            </a:r>
            <a:r>
              <a:rPr lang="ru-RU" sz="2500" dirty="0" err="1"/>
              <a:t>Спб</a:t>
            </a:r>
            <a:endParaRPr lang="ru-RU" sz="2500" dirty="0"/>
          </a:p>
          <a:p>
            <a:r>
              <a:rPr lang="ru-RU" sz="2500" dirty="0"/>
              <a:t>Массажи</a:t>
            </a:r>
          </a:p>
          <a:p>
            <a:r>
              <a:rPr lang="ru-RU" sz="2500" dirty="0"/>
              <a:t>Активно ведет </a:t>
            </a:r>
            <a:r>
              <a:rPr lang="ru-RU" sz="2500" dirty="0" err="1"/>
              <a:t>рилс</a:t>
            </a:r>
            <a:r>
              <a:rPr lang="ru-RU" sz="2500" dirty="0"/>
              <a:t>, много просмотров</a:t>
            </a:r>
          </a:p>
          <a:p>
            <a:r>
              <a:rPr lang="ru-RU" sz="2500" dirty="0"/>
              <a:t>Ведет клуб 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79" y="1027318"/>
            <a:ext cx="2109769" cy="4566234"/>
          </a:xfr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2326" y="2177786"/>
            <a:ext cx="2019094" cy="436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20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557"/>
            <a:ext cx="12135432" cy="68261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Интересные идеи, которые отметила у других, пока анализировала.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07207" y="3038476"/>
            <a:ext cx="5204824" cy="2875436"/>
          </a:xfrm>
        </p:spPr>
        <p:txBody>
          <a:bodyPr>
            <a:normAutofit fontScale="55000" lnSpcReduction="20000"/>
          </a:bodyPr>
          <a:lstStyle/>
          <a:p>
            <a:pPr marL="342900" indent="-342900">
              <a:buFontTx/>
              <a:buChar char="-"/>
            </a:pPr>
            <a:r>
              <a:rPr lang="ru-RU" dirty="0"/>
              <a:t>Разбор типа кожи, старения звезд. Процедуры, советы.</a:t>
            </a:r>
          </a:p>
          <a:p>
            <a:pPr marL="342900" indent="-342900">
              <a:buFontTx/>
              <a:buChar char="-"/>
            </a:pPr>
            <a:r>
              <a:rPr lang="ru-RU" dirty="0"/>
              <a:t> Наверное, показывать себя, как успешный-успех, тоже в какой-то мере неплохо, но , замечаю, что сама больше доверия испытаю к людям деловым, говорящим по делу, к тем, кто сложное может объяснить своими словами и кто просто уверен в своей компетенции, без лишней «показательности»  (идеал, конечно, Елена Александровна)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Видео-контент заходит лучше и нагляднее демонстрирует до\после.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r>
              <a:rPr lang="ru-RU" dirty="0"/>
              <a:t>Регулярность – наше все, многие забрасывают, пишут редко раз в 2-3-4 недели (я тоже такая же), но сейчас вижу, как это «режет» глаз, но и не стоит переусердствовать, выпуская по 5-8 постов  в день, без особой смысловой нагрузки.</a:t>
            </a:r>
          </a:p>
          <a:p>
            <a:pPr marL="342900" indent="-342900">
              <a:buFontTx/>
              <a:buChar char="-"/>
            </a:pPr>
            <a:endParaRPr lang="ru-RU" dirty="0"/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" name="Объект 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350" y="1681163"/>
            <a:ext cx="4570887" cy="4731082"/>
          </a:xfrm>
        </p:spPr>
      </p:pic>
    </p:spTree>
    <p:extLst>
      <p:ext uri="{BB962C8B-B14F-4D97-AF65-F5344CB8AC3E}">
        <p14:creationId xmlns:p14="http://schemas.microsoft.com/office/powerpoint/2010/main" val="3954139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02523"/>
            <a:ext cx="11949937" cy="672183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514" y="335156"/>
            <a:ext cx="10515600" cy="1325563"/>
          </a:xfrm>
        </p:spPr>
        <p:txBody>
          <a:bodyPr/>
          <a:lstStyle/>
          <a:p>
            <a:pPr algn="r"/>
            <a:r>
              <a:rPr lang="ru-RU" dirty="0"/>
              <a:t>Страхи.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31503" y="4284141"/>
            <a:ext cx="5157786" cy="1370796"/>
          </a:xfrm>
        </p:spPr>
        <p:txBody>
          <a:bodyPr>
            <a:noAutofit/>
          </a:bodyPr>
          <a:lstStyle/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некоторых видела в группе, в комментариях пишут: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фотошоп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лучше бы сделали круговую пластику,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неоправдано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дорого – страх, что если блог вырастет и клиентов будет больше, будут разные отзывы\ комментарии, в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тч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И такие.    У меня, пока все отзывы положительные, не было какого-то прессинга прям, поэтому страшно становиться крупной рыбкой. 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еще, среди врачебной среды, если ты косметолог – то это банально, и вообще значит ты «глупая» девчонка, которая из меда вынесла только то, что может наколоть губки. ( поэтому тоже неприятно, что какой-то негатив со стороны. Когда люди работают за 15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Медсестрами, а у тебя за 2-3 часа работы так, иногда, бывает (если клиенты есть).</a:t>
            </a:r>
          </a:p>
          <a:p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Решение: по сути, я понимаю, что работаю хорошими препаратами, знаю технику, постоянно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учусь.Ну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вообще «наколоть» губы, чтобы это было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тоже надо уметь.  Мои пациенты всегда отмечают, что со мной приятно и я умею находить компромиссы.  Надо продолжать делать, не лениться, записывать пациентов, предлагать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альтернативвы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общаться.  Рекламировать и «продавать» себя знакомым, а не только «чужие» бизнесы.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791" y="1458901"/>
            <a:ext cx="5603838" cy="4196036"/>
          </a:xfrm>
        </p:spPr>
      </p:pic>
    </p:spTree>
    <p:extLst>
      <p:ext uri="{BB962C8B-B14F-4D97-AF65-F5344CB8AC3E}">
        <p14:creationId xmlns:p14="http://schemas.microsoft.com/office/powerpoint/2010/main" val="2604933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64" y="-83127"/>
            <a:ext cx="12369928" cy="695808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5723" y="-25215"/>
            <a:ext cx="10515600" cy="1325563"/>
          </a:xfrm>
        </p:spPr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15723" y="2683824"/>
            <a:ext cx="10090821" cy="4174176"/>
          </a:xfrm>
        </p:spPr>
        <p:txBody>
          <a:bodyPr>
            <a:normAutofit fontScale="25000" lnSpcReduction="20000"/>
          </a:bodyPr>
          <a:lstStyle/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 просмотрела десятки аккаунтов косметологов и косметологических клиник Уфы\ Москвы\ СПб, но меня, практически, ничего не зацепило. Многие страницы однообразные и скучные. В сообществах немного подписчиков.  Многие косметологи ведут страницу, как «счастливая девушка», выставляя и вдохновляясь собой, собственной красотой и роскошной жизнью. Очень мало профессионального, много личного и откровенно «никакого». 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 понятно почему так, потому что, как-то исторически сложилось, что вот фото «до\после/, смотрите, записывайтесь, сами принимайте решение. Ну и, для врача\ медика слово «маркетинг» – это вообще страшно, мы же не продаем и не продаемся, мы же должны просто быть хорошими специалистами. </a:t>
            </a:r>
          </a:p>
          <a:p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закрытых аккаунтов, мало, где указана цена, препараты, время и место работы. </a:t>
            </a:r>
          </a:p>
          <a:p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 отзывов. А если есть, то однотипные и скучные. </a:t>
            </a:r>
          </a:p>
          <a:p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аккаунты так или иначе сливаются между собой. Мало индивидуальности. </a:t>
            </a: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некачественных фото, темные, мало света.</a:t>
            </a:r>
          </a:p>
          <a:p>
            <a:endParaRPr lang="ru-RU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Нравятся аккаунты студентов курса Елены 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Никульшиной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из общей «серой» массы выделяются, хочется смотреть, наблюдать и не отрываться. Поэтому и я на курсе «</a:t>
            </a:r>
            <a:r>
              <a:rPr lang="ru-RU" sz="7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Тренд.Бренд.Контент</a:t>
            </a:r>
            <a:r>
              <a:rPr lang="ru-RU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– не хочется сливаться с общей массой, хочется подсвечивать другое, интересное, цепляющие.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11020300" y="365125"/>
            <a:ext cx="1026825" cy="44516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 flipH="1">
            <a:off x="11652271" y="2482092"/>
            <a:ext cx="394854" cy="1377389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658974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1724</TotalTime>
  <Words>1313</Words>
  <Application>Microsoft Office PowerPoint</Application>
  <PresentationFormat>Широкоэкранный</PresentationFormat>
  <Paragraphs>105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Тема Office</vt:lpstr>
      <vt:lpstr>ТРЕНД. БРЕНД. КОНТЕНТ.</vt:lpstr>
      <vt:lpstr>Запрос Вконтакте «косметолог Белорецк»</vt:lpstr>
      <vt:lpstr>Запрос вконтакте: косметолог Уфа</vt:lpstr>
      <vt:lpstr>Запрос Вконтакте «косметолог Москва»</vt:lpstr>
      <vt:lpstr>Презентация PowerPoint</vt:lpstr>
      <vt:lpstr>Презентация PowerPoint</vt:lpstr>
      <vt:lpstr>Ольга Савиных. Москва. </vt:lpstr>
      <vt:lpstr>Интересно оформлена группа, есть описание, выдержан единый нежный стиль.  101 подписчик. Тут уже видно «лицо» сообщества. Оформлены отзывы, до\после, товары.</vt:lpstr>
      <vt:lpstr>Презентация PowerPoint</vt:lpstr>
      <vt:lpstr>Ольга </vt:lpstr>
      <vt:lpstr>Косметолог Уфа.</vt:lpstr>
      <vt:lpstr>Оформлены «товары» с ценами, есть видео-клипы, нет лайков 0-2, просмотров 100-200.  посты редко, раз в 2-3 недели.</vt:lpstr>
      <vt:lpstr>Доктор Кэмми, Уфа.</vt:lpstr>
      <vt:lpstr>Презентация PowerPoint</vt:lpstr>
      <vt:lpstr>Очень нравятся аккаунты в инстаграм студентов курса. </vt:lpstr>
      <vt:lpstr>Презентация PowerPoint</vt:lpstr>
      <vt:lpstr>Презентация PowerPoint</vt:lpstr>
      <vt:lpstr>Интересные идеи, которые отметила у других, пока анализировала. </vt:lpstr>
      <vt:lpstr>Страхи. </vt:lpstr>
      <vt:lpstr>Вывод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ТРЕНД. БРЕНД. КОНТЕНТ.</dc:title>
  <dc:creator>Vedro2</dc:creator>
  <cp:lastModifiedBy>Администратор@dom.com</cp:lastModifiedBy>
  <cp:revision>25</cp:revision>
  <dcterms:created xsi:type="dcterms:W3CDTF">2022-12-09T04:59:34Z</dcterms:created>
  <dcterms:modified xsi:type="dcterms:W3CDTF">2024-10-14T19:11:06Z</dcterms:modified>
</cp:coreProperties>
</file>