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90" r:id="rId2"/>
    <p:sldId id="276" r:id="rId3"/>
    <p:sldId id="302" r:id="rId4"/>
    <p:sldId id="303" r:id="rId5"/>
    <p:sldId id="29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90"/>
            <p14:sldId id="276"/>
            <p14:sldId id="302"/>
            <p14:sldId id="303"/>
            <p14:sldId id="29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DEDF"/>
    <a:srgbClr val="4D4F51"/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57ACDD-93F3-4A45-BEF2-70EF9CD1B75B}"/>
              </a:ext>
            </a:extLst>
          </p:cNvPr>
          <p:cNvSpPr txBox="1"/>
          <p:nvPr/>
        </p:nvSpPr>
        <p:spPr>
          <a:xfrm>
            <a:off x="3048698" y="1905506"/>
            <a:ext cx="753820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ДОМАШНЕЕ ЗАДАНИЕ ПО КУРСУ «ТРЕНД.БРЕНД.КОНТЕНТ»</a:t>
            </a:r>
          </a:p>
          <a:p>
            <a:pPr algn="ctr"/>
            <a:endParaRPr lang="ru-RU" sz="3200" dirty="0">
              <a:solidFill>
                <a:srgbClr val="4D4F51"/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  <a:p>
            <a:pPr algn="ctr"/>
            <a:r>
              <a:rPr lang="ru-RU" sz="3200" dirty="0">
                <a:solidFill>
                  <a:srgbClr val="4D4F51"/>
                </a:solidFill>
                <a:latin typeface="Museo Sans Cyrl 500" panose="02000000000000000000" pitchFamily="2" charset="-52"/>
                <a:cs typeface="Calibri" panose="020F0502020204030204" pitchFamily="34" charset="0"/>
              </a:rPr>
              <a:t> УРОК 1.</a:t>
            </a:r>
          </a:p>
        </p:txBody>
      </p:sp>
    </p:spTree>
    <p:extLst>
      <p:ext uri="{BB962C8B-B14F-4D97-AF65-F5344CB8AC3E}">
        <p14:creationId xmlns:p14="http://schemas.microsoft.com/office/powerpoint/2010/main" val="264973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B5D77-69A6-4460-B276-A736A807E4AA}"/>
              </a:ext>
            </a:extLst>
          </p:cNvPr>
          <p:cNvSpPr txBox="1"/>
          <p:nvPr/>
        </p:nvSpPr>
        <p:spPr>
          <a:xfrm>
            <a:off x="2240490" y="612654"/>
            <a:ext cx="4732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0" i="0" dirty="0">
                <a:solidFill>
                  <a:srgbClr val="4D4F51"/>
                </a:solidFill>
                <a:effectLst/>
                <a:latin typeface="Museo Sans Cyrl 500" panose="02000000000000000000" pitchFamily="2" charset="-52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A47D6EE-C4F8-0F8B-11DA-1BC6E63140DA}"/>
              </a:ext>
            </a:extLst>
          </p:cNvPr>
          <p:cNvSpPr/>
          <p:nvPr/>
        </p:nvSpPr>
        <p:spPr>
          <a:xfrm>
            <a:off x="8442517" y="60359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063E5D-8E71-253C-6FFF-E8E034F3F8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8749717" y="1036068"/>
            <a:ext cx="3314149" cy="52182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CCD0FB-4A15-3519-39E1-362FA776C365}"/>
              </a:ext>
            </a:extLst>
          </p:cNvPr>
          <p:cNvSpPr txBox="1"/>
          <p:nvPr/>
        </p:nvSpPr>
        <p:spPr>
          <a:xfrm>
            <a:off x="1639750" y="1089986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D8D46872-75B1-C426-D2B7-1331125EDF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465" y="1259263"/>
            <a:ext cx="8014252" cy="3101973"/>
          </a:xfrm>
        </p:spPr>
        <p:txBody>
          <a:bodyPr>
            <a:noAutofit/>
          </a:bodyPr>
          <a:lstStyle/>
          <a:p>
            <a:pPr algn="l"/>
            <a:endParaRPr lang="ru-RU" sz="11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11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11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11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r>
              <a:rPr lang="en-US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11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11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 и конференция.</a:t>
            </a:r>
          </a:p>
          <a:p>
            <a:pPr algn="l"/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Преподаватель курса «Дизайн интерьера» в международной школе профессий.</a:t>
            </a:r>
          </a:p>
          <a:p>
            <a:pPr algn="l"/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утро.</a:t>
            </a:r>
          </a:p>
          <a:p>
            <a:pPr algn="l"/>
            <a: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11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11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100" dirty="0"/>
          </a:p>
        </p:txBody>
      </p:sp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0BEE620F-D858-8A27-24EF-B0E1982F6566}"/>
              </a:ext>
            </a:extLst>
          </p:cNvPr>
          <p:cNvSpPr txBox="1">
            <a:spLocks/>
          </p:cNvSpPr>
          <p:nvPr/>
        </p:nvSpPr>
        <p:spPr>
          <a:xfrm>
            <a:off x="735789" y="4593419"/>
            <a:ext cx="774209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3E935476-86B1-95DF-6B47-86DE8A07F2B2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8B134B6E-9352-6E2B-1090-43FC73EB8905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8776CFB-CE64-DABB-5681-DA7BE7AD4A2D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8E05A178-1EB5-993E-F4CA-C76D81FD7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9350FEAD-2205-0C67-E5DD-EA42BCA7D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420B1577-1725-B973-A6FF-5E9A38F53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5742F0D-EF8D-DA72-5E09-A439B11769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32" y="6479053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38899"/>
            <a:ext cx="11608106" cy="55861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23360" y="438789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Отчет по конкурентам. 1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F3928C-1DCD-8DD4-5A38-B3753E3B42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32" y="6479053"/>
            <a:ext cx="331292" cy="33129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389A2E0-2FBF-7AC2-DAA4-3BA0F908FA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2516" y="1086765"/>
            <a:ext cx="5894153" cy="5073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09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838899"/>
            <a:ext cx="11608106" cy="558617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23360" y="438789"/>
            <a:ext cx="11608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4D4F5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Отчет по конкурентам. 1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F3928C-1DCD-8DD4-5A38-B3753E3B42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32" y="6479053"/>
            <a:ext cx="331292" cy="33129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9D72850-7A8B-1DDD-EE69-E930AF56E0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639" y="1677798"/>
            <a:ext cx="3695952" cy="336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128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605218" y="1918370"/>
            <a:ext cx="94089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Спасибо большое за возможность, Елена Александровна!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Учится  у лучших!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ACE413-CC3B-87FA-95A1-12B956EE14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732" y="6479053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64526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2005</TotalTime>
  <Words>327</Words>
  <Application>Microsoft Office PowerPoint</Application>
  <PresentationFormat>Широкоэкранный</PresentationFormat>
  <Paragraphs>35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Museo Sans Cyrl 500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101</cp:revision>
  <dcterms:created xsi:type="dcterms:W3CDTF">2020-09-07T19:51:05Z</dcterms:created>
  <dcterms:modified xsi:type="dcterms:W3CDTF">2023-10-03T15:47:47Z</dcterms:modified>
</cp:coreProperties>
</file>