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292" r:id="rId4"/>
    <p:sldId id="294" r:id="rId5"/>
    <p:sldId id="299" r:id="rId6"/>
    <p:sldId id="295" r:id="rId7"/>
    <p:sldId id="300" r:id="rId8"/>
    <p:sldId id="303" r:id="rId9"/>
    <p:sldId id="301" r:id="rId10"/>
    <p:sldId id="302" r:id="rId11"/>
    <p:sldId id="29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292"/>
            <p14:sldId id="294"/>
            <p14:sldId id="299"/>
            <p14:sldId id="295"/>
            <p14:sldId id="300"/>
            <p14:sldId id="303"/>
            <p14:sldId id="301"/>
            <p14:sldId id="302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27.09.2023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4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3.png"/><Relationship Id="rId7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&#1044;&#1054;&#1052;&#1040;&#1064;&#1053;&#1045;&#1045;%20&#1047;&#1040;&#1044;&#1040;&#1053;&#1048;&#1045;%20&#1055;&#1054;%20&#1050;&#1059;&#1056;&#1057;&#1059;%20&#1058;&#1056;&#1045;&#1053;&#1044;%20&#1041;&#1056;&#1045;&#1053;&#1044;%20&#1050;&#1054;&#1053;&#1058;&#1045;&#1053;&#1058;%20&#1063;&#1072;&#1087;&#1083;&#1072;&#1085;&#1086;&#1074;&#1072;%20&#1091;&#1088;&#1086;&#1082;%201.ppt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8" y="1905506"/>
            <a:ext cx="75382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«ТРЕНД.БРЕНД.КОНТЕНТ»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1.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2240490" y="612654"/>
            <a:ext cx="4732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47D6EE-C4F8-0F8B-11DA-1BC6E63140DA}"/>
              </a:ext>
            </a:extLst>
          </p:cNvPr>
          <p:cNvSpPr/>
          <p:nvPr/>
        </p:nvSpPr>
        <p:spPr>
          <a:xfrm>
            <a:off x="8442517" y="60359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063E5D-8E71-253C-6FFF-E8E034F3F8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8749717" y="1036068"/>
            <a:ext cx="3314149" cy="52182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CCD0FB-4A15-3519-39E1-362FA776C365}"/>
              </a:ext>
            </a:extLst>
          </p:cNvPr>
          <p:cNvSpPr txBox="1"/>
          <p:nvPr/>
        </p:nvSpPr>
        <p:spPr>
          <a:xfrm>
            <a:off x="1639750" y="1089986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8D46872-75B1-C426-D2B7-1331125ED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465" y="1259263"/>
            <a:ext cx="8014252" cy="3101973"/>
          </a:xfrm>
        </p:spPr>
        <p:txBody>
          <a:bodyPr>
            <a:noAutofit/>
          </a:bodyPr>
          <a:lstStyle/>
          <a:p>
            <a:pPr algn="l"/>
            <a:endParaRPr lang="ru-RU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r>
              <a:rPr lang="en-US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 и конференция.</a:t>
            </a: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Преподаватель курса «Дизайн интерьера» в международной школе профессий.</a:t>
            </a: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утро.</a:t>
            </a: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dirty="0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0BEE620F-D858-8A27-24EF-B0E1982F6566}"/>
              </a:ext>
            </a:extLst>
          </p:cNvPr>
          <p:cNvSpPr txBox="1">
            <a:spLocks/>
          </p:cNvSpPr>
          <p:nvPr/>
        </p:nvSpPr>
        <p:spPr>
          <a:xfrm>
            <a:off x="735789" y="4593419"/>
            <a:ext cx="774209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E935476-86B1-95DF-6B47-86DE8A07F2B2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B134B6E-9352-6E2B-1090-43FC73EB890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776CFB-CE64-DABB-5681-DA7BE7AD4A2D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8E05A178-1EB5-993E-F4CA-C76D81FD7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9350FEAD-2205-0C67-E5DD-EA42BCA7D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420B1577-1725-B973-A6FF-5E9A38F53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5742F0D-EF8D-DA72-5E09-A439B11769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КРАТКОСРОЧНЫЕ ЦЕЛИ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62E19D52-4773-4F14-8E8D-0B44CF426BDE}"/>
              </a:ext>
            </a:extLst>
          </p:cNvPr>
          <p:cNvSpPr txBox="1">
            <a:spLocks/>
          </p:cNvSpPr>
          <p:nvPr/>
        </p:nvSpPr>
        <p:spPr>
          <a:xfrm>
            <a:off x="932053" y="2080470"/>
            <a:ext cx="10911786" cy="37444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Краткосрочные цели (около 1 год): 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азвить аккаунт в Инстаграм (увеличить количество подписчиков до 10К) </a:t>
            </a:r>
            <a:r>
              <a:rPr lang="ru-RU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частично почти 5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endParaRPr lang="ru-RU" sz="2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Брать заказы на дизайн-проект преимущественно через инстаграм </a:t>
            </a:r>
            <a:r>
              <a:rPr lang="ru-RU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частично есть</a:t>
            </a:r>
            <a:endParaRPr lang="ru-RU" sz="2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Увеличить чек по проекту в 1,5 раза </a:t>
            </a:r>
            <a:r>
              <a:rPr lang="ru-RU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обавить продвижение через запасные площадки (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Houzz, 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TikTok, </a:t>
            </a:r>
            <a:r>
              <a:rPr lang="ru-RU" sz="20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Яндекс.Дзен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l"/>
            <a:r>
              <a:rPr lang="ru-RU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но ВК, </a:t>
            </a:r>
            <a:r>
              <a:rPr lang="ru-RU" sz="2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Ютуб</a:t>
            </a:r>
            <a:r>
              <a:rPr lang="ru-RU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телеграм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анять в команду на постоянную основу 3 человек (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ММ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специалиста, личного помощника, дизайнера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 </a:t>
            </a:r>
            <a:r>
              <a:rPr lang="ru-RU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ru-RU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мм иногда, личный помощник по</a:t>
            </a:r>
            <a:r>
              <a:rPr lang="ru-RU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стоянно, дизайнер по необходимости</a:t>
            </a:r>
            <a:endParaRPr lang="ru-RU" sz="2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Выступать спикером офлайн без страха </a:t>
            </a:r>
            <a:r>
              <a:rPr lang="ru-RU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есть, но со страхом)</a:t>
            </a:r>
            <a:endParaRPr lang="en-US" sz="2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формировать сильный личный бренд. </a:t>
            </a:r>
            <a:r>
              <a:rPr lang="ru-RU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просто личный бренд)</a:t>
            </a:r>
            <a:endParaRPr lang="ru-RU" sz="1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3C2416-73FF-CBA6-2FCE-9DE77939C657}"/>
              </a:ext>
            </a:extLst>
          </p:cNvPr>
          <p:cNvSpPr txBox="1"/>
          <p:nvPr/>
        </p:nvSpPr>
        <p:spPr>
          <a:xfrm>
            <a:off x="250055" y="1580362"/>
            <a:ext cx="694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Цели от 06.06.21 для курса «Инстаграм по новому»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761654-651C-6E74-5468-3124B59AEE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04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СРЕДНЕСРОЧНЫЕ ЦЕЛИ 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62E19D52-4773-4F14-8E8D-0B44CF426BDE}"/>
              </a:ext>
            </a:extLst>
          </p:cNvPr>
          <p:cNvSpPr txBox="1">
            <a:spLocks/>
          </p:cNvSpPr>
          <p:nvPr/>
        </p:nvSpPr>
        <p:spPr>
          <a:xfrm>
            <a:off x="932053" y="1904301"/>
            <a:ext cx="10911786" cy="37444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Среднесрочные цели (5 лет): 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азвить аккаунт в Инстаграм (увеличить количество подписчиков до 120К)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пока, в процессе</a:t>
            </a: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Работать с бизнес-сегментом </a:t>
            </a:r>
            <a:r>
              <a:rPr lang="ru-RU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редко, но есть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Увеличить чек по проекту в 3 раза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пока, в процессе 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Сформировать команду из 25 человек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пока, в процессе </a:t>
            </a: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Публиковаться в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интерьерных журналах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Salon, AD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пока, в процессе </a:t>
            </a: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Выступать спикером в онлайн и офлайн формате на крупных конференциях по дизайну </a:t>
            </a:r>
            <a:r>
              <a:rPr lang="ru-RU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редко, приглашают, сама не очень хочу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Быть приглашенным экспертом на Т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дизайну </a:t>
            </a:r>
            <a:r>
              <a:rPr lang="ru-RU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</a:t>
            </a:r>
            <a:endParaRPr lang="en-US" sz="20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Укрепить личный бренд </a:t>
            </a:r>
            <a:r>
              <a:rPr lang="ru-RU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процесс</a:t>
            </a:r>
            <a:endParaRPr lang="ru-RU" sz="18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8A60E2-0029-41B9-769C-E8873A512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431C82-19B5-6EBC-E840-3D61F699FACD}"/>
              </a:ext>
            </a:extLst>
          </p:cNvPr>
          <p:cNvSpPr txBox="1"/>
          <p:nvPr/>
        </p:nvSpPr>
        <p:spPr>
          <a:xfrm>
            <a:off x="317167" y="1477710"/>
            <a:ext cx="694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Цели от 06.06.21 для курса «Инстаграм по новому»</a:t>
            </a:r>
          </a:p>
        </p:txBody>
      </p:sp>
    </p:spTree>
    <p:extLst>
      <p:ext uri="{BB962C8B-B14F-4D97-AF65-F5344CB8AC3E}">
        <p14:creationId xmlns:p14="http://schemas.microsoft.com/office/powerpoint/2010/main" val="594840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ДОЛГОСРОЧНЫЕ ЦЕЛИ 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83893" y="6419211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62E19D52-4773-4F14-8E8D-0B44CF426BDE}"/>
              </a:ext>
            </a:extLst>
          </p:cNvPr>
          <p:cNvSpPr txBox="1">
            <a:spLocks/>
          </p:cNvSpPr>
          <p:nvPr/>
        </p:nvSpPr>
        <p:spPr>
          <a:xfrm>
            <a:off x="983803" y="1677798"/>
            <a:ext cx="10911786" cy="37444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Долгосрочные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цели (10 лет): </a:t>
            </a: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 10 дизайнеров России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пока, в процесс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Работать с премиальным –сегментом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пока, в процесс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Увеличить чек по проекту в 15 раза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пока, в процесс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Дизайн-студия от 60 человек с управляющим директором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пока, в процесс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Публиковаться в зарубежных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интерьерных журналах на постоянной основе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пока, в процесс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Выступать спикером в онлайн и офлайн формате на крупных конференциях по дизайну за </a:t>
            </a:r>
          </a:p>
          <a:p>
            <a:pPr algn="l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рупные вознаграждения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пока, в процесс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   Постоянный и известный эксперт  в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проектах по дизайну </a:t>
            </a:r>
            <a:r>
              <a:rPr lang="ru-RU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частично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но надо больше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   Открыть свою «школу дизайна»  </a:t>
            </a:r>
            <a:r>
              <a:rPr lang="ru-RU" sz="2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преподаю в чужой школе, </a:t>
            </a:r>
            <a:r>
              <a:rPr lang="ru-RU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своя пока в целях</a:t>
            </a:r>
            <a:endParaRPr lang="en-US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F30766-079D-1528-8561-34EAECF7EA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34F7C9-8EDC-B825-518C-6D1844349C32}"/>
              </a:ext>
            </a:extLst>
          </p:cNvPr>
          <p:cNvSpPr txBox="1"/>
          <p:nvPr/>
        </p:nvSpPr>
        <p:spPr>
          <a:xfrm>
            <a:off x="391134" y="1277688"/>
            <a:ext cx="694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Цели от 06.06.21 для курса «Инстаграм по новому»</a:t>
            </a:r>
          </a:p>
        </p:txBody>
      </p:sp>
    </p:spTree>
    <p:extLst>
      <p:ext uri="{BB962C8B-B14F-4D97-AF65-F5344CB8AC3E}">
        <p14:creationId xmlns:p14="http://schemas.microsoft.com/office/powerpoint/2010/main" val="3840953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Статистика ВК личный аккаунт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F3928C-1DCD-8DD4-5A38-B3753E3B4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1855C0-9DB4-D2B3-752B-4A9F699651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7708" y="1042691"/>
            <a:ext cx="4159223" cy="24471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9E7CF3-170F-A88E-F8EE-A5BA134BA2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9119" y="1135020"/>
            <a:ext cx="3627280" cy="24307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003C06B-6822-C52B-0A13-F7D46B25EF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7957" y="3718020"/>
            <a:ext cx="3704370" cy="25667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7C09310-6653-7C77-10A3-9650D35EA0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08018" y="3670630"/>
            <a:ext cx="3705978" cy="244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06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Статистика ВК бизнес-аккаунт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F3928C-1DCD-8DD4-5A38-B3753E3B4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83E845-4F04-5545-3EF1-DC358A03D4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7489" y="967599"/>
            <a:ext cx="5906155" cy="23670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89BB39B-A674-BD15-6832-358F94670D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425" y="3542643"/>
            <a:ext cx="3863261" cy="272904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3BEBFF5-5046-AE29-2751-6B1D0D688C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7028" y="3549355"/>
            <a:ext cx="3929308" cy="271562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6C7CC7-C0A5-3348-CF9F-E3C814FDE0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47867" y="3584902"/>
            <a:ext cx="3715664" cy="264452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8A89BCD-8FDE-10B9-A72B-8F05BF0965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7838" y="1171265"/>
            <a:ext cx="5021397" cy="214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19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Проверка текста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F3928C-1DCD-8DD4-5A38-B3753E3B4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08FD8A-FF8C-4079-4191-4A2E4D8C72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4783" y="1014701"/>
            <a:ext cx="9292062" cy="520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24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7386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 1. Клип если бы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F3928C-1DCD-8DD4-5A38-B3753E3B4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C12027-7EEB-D4AC-AE21-D0F59B9ED4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0" y="1021085"/>
            <a:ext cx="2736310" cy="48578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D4C9ED7-E414-6941-9205-DACA3FDCBD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321" y="1023632"/>
            <a:ext cx="2204902" cy="48997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EAAA797-4DD6-443B-6AF2-1228B569E27C}"/>
              </a:ext>
            </a:extLst>
          </p:cNvPr>
          <p:cNvSpPr txBox="1"/>
          <p:nvPr/>
        </p:nvSpPr>
        <p:spPr>
          <a:xfrm>
            <a:off x="9191456" y="1160416"/>
            <a:ext cx="2792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 action="ppaction://hlinkpres?slideindex=1&amp;slidetitle=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https://vk.com/wall-203442330_717</a:t>
            </a:r>
            <a:endParaRPr lang="ru-RU" sz="1200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51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3360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Инсайты после обучения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F3928C-1DCD-8DD4-5A38-B3753E3B4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44088D-2028-B59A-B420-A1AC79C65C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977" y="1155119"/>
            <a:ext cx="2220321" cy="493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09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605218" y="1918370"/>
            <a:ext cx="9408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 за возможность, 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Учится  у лучших!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ACE413-CC3B-87FA-95A1-12B956EE1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1999</TotalTime>
  <Words>785</Words>
  <Application>Microsoft Office PowerPoint</Application>
  <PresentationFormat>Широкоэкранный</PresentationFormat>
  <Paragraphs>85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Museo Sans Cyrl 500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100</cp:revision>
  <dcterms:created xsi:type="dcterms:W3CDTF">2020-09-07T19:51:05Z</dcterms:created>
  <dcterms:modified xsi:type="dcterms:W3CDTF">2023-09-27T13:43:43Z</dcterms:modified>
</cp:coreProperties>
</file>