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17" r:id="rId5"/>
    <p:sldId id="316" r:id="rId6"/>
    <p:sldId id="308" r:id="rId7"/>
    <p:sldId id="310" r:id="rId8"/>
    <p:sldId id="311" r:id="rId9"/>
    <p:sldId id="312" r:id="rId10"/>
    <p:sldId id="313" r:id="rId11"/>
    <p:sldId id="314" r:id="rId12"/>
    <p:sldId id="315" r:id="rId13"/>
    <p:sldId id="29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17"/>
            <p14:sldId id="316"/>
            <p14:sldId id="308"/>
            <p14:sldId id="310"/>
            <p14:sldId id="311"/>
            <p14:sldId id="312"/>
            <p14:sldId id="313"/>
            <p14:sldId id="314"/>
            <p14:sldId id="315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4.png"/><Relationship Id="rId7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Анализ конкурентов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B8014B-BA62-4749-8FF2-CDD89DEBC829}"/>
              </a:ext>
            </a:extLst>
          </p:cNvPr>
          <p:cNvSpPr txBox="1"/>
          <p:nvPr/>
        </p:nvSpPr>
        <p:spPr>
          <a:xfrm>
            <a:off x="4874901" y="414006"/>
            <a:ext cx="244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Конкурент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F62F5-E044-4286-92AE-E80296844140}"/>
              </a:ext>
            </a:extLst>
          </p:cNvPr>
          <p:cNvSpPr txBox="1"/>
          <p:nvPr/>
        </p:nvSpPr>
        <p:spPr>
          <a:xfrm>
            <a:off x="5445211" y="1033050"/>
            <a:ext cx="1871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@allakrol</a:t>
            </a:r>
            <a:endParaRPr lang="ru-RU" sz="28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B8480C-61A8-403D-B839-937DA393D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44" y="955070"/>
            <a:ext cx="2365445" cy="52565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8ED107-CE9D-42C5-B076-58F566A9F3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062" y="962770"/>
            <a:ext cx="2365444" cy="525654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6075601F-4513-4E2F-91E2-EC4A1D9FD648}"/>
              </a:ext>
            </a:extLst>
          </p:cNvPr>
          <p:cNvSpPr txBox="1">
            <a:spLocks/>
          </p:cNvSpPr>
          <p:nvPr/>
        </p:nvSpPr>
        <p:spPr>
          <a:xfrm>
            <a:off x="3715698" y="2622918"/>
            <a:ext cx="4975654" cy="1612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- на кириллице.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хорошее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-есть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подписчиков и подписок -139 К/450</a:t>
            </a:r>
          </a:p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лайков и комментариев -7-10%</a:t>
            </a:r>
          </a:p>
        </p:txBody>
      </p:sp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82384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5944BB9-6591-4087-A81F-46C147C280EA}"/>
              </a:ext>
            </a:extLst>
          </p:cNvPr>
          <p:cNvSpPr txBox="1">
            <a:spLocks/>
          </p:cNvSpPr>
          <p:nvPr/>
        </p:nvSpPr>
        <p:spPr>
          <a:xfrm>
            <a:off x="1186681" y="167411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прямые эфиры.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+в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ечные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GTV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личные фото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дизайн-графика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посты хорошие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+к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омментарию живые и развёрнутые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эштеги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навигация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+текст разбит на абзацы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просмотр видео много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путеводитель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71305B8D-70A7-4A25-99DB-54D29250197D}"/>
              </a:ext>
            </a:extLst>
          </p:cNvPr>
          <p:cNvSpPr txBox="1">
            <a:spLocks/>
          </p:cNvSpPr>
          <p:nvPr/>
        </p:nvSpPr>
        <p:spPr>
          <a:xfrm>
            <a:off x="6579031" y="163049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сайта нет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-телеграмм нет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фото не бизнес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C0798E09-1C7C-4D40-BFE6-351DFF08CBE1}"/>
              </a:ext>
            </a:extLst>
          </p:cNvPr>
          <p:cNvSpPr txBox="1">
            <a:spLocks/>
          </p:cNvSpPr>
          <p:nvPr/>
        </p:nvSpPr>
        <p:spPr>
          <a:xfrm>
            <a:off x="1812324" y="4823366"/>
            <a:ext cx="9251092" cy="1067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Двоякое впечатление: хороший блог, видно что им занимаются с любовью, красивый и профессиональный  (благодаря Елене </a:t>
            </a:r>
            <a:r>
              <a:rPr lang="ru-RU" sz="17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Никульшиной</a:t>
            </a:r>
            <a:r>
              <a:rPr lang="ru-RU" sz="17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до этого блог был скучный.  Не нравится манера общения и внешний вид руководителя.</a:t>
            </a:r>
            <a:endParaRPr lang="ru-RU" sz="17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1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B8014B-BA62-4749-8FF2-CDD89DEBC829}"/>
              </a:ext>
            </a:extLst>
          </p:cNvPr>
          <p:cNvSpPr txBox="1"/>
          <p:nvPr/>
        </p:nvSpPr>
        <p:spPr>
          <a:xfrm>
            <a:off x="4874901" y="414006"/>
            <a:ext cx="244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Конкурент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F62F5-E044-4286-92AE-E80296844140}"/>
              </a:ext>
            </a:extLst>
          </p:cNvPr>
          <p:cNvSpPr txBox="1"/>
          <p:nvPr/>
        </p:nvSpPr>
        <p:spPr>
          <a:xfrm>
            <a:off x="3408125" y="987326"/>
            <a:ext cx="5076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@</a:t>
            </a:r>
            <a:r>
              <a:rPr lang="en-US" sz="2800" dirty="0">
                <a:solidFill>
                  <a:schemeClr val="bg1">
                    <a:lumMod val="50000"/>
                    <a:lumOff val="50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architect_polina_afonskaya</a:t>
            </a:r>
            <a:endParaRPr lang="ru-RU" sz="28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6075601F-4513-4E2F-91E2-EC4A1D9FD648}"/>
              </a:ext>
            </a:extLst>
          </p:cNvPr>
          <p:cNvSpPr txBox="1">
            <a:spLocks/>
          </p:cNvSpPr>
          <p:nvPr/>
        </p:nvSpPr>
        <p:spPr>
          <a:xfrm>
            <a:off x="3715698" y="2622918"/>
            <a:ext cx="4975654" cy="1612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- на кириллице.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хорошее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-нет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подписчиков и подписок -105 К/569</a:t>
            </a:r>
          </a:p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лайков и комментариев -5-10%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9294F5-EB52-4A57-BDD2-ABCAF95C83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16" y="955069"/>
            <a:ext cx="2359894" cy="52442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22294B-B4C2-4F56-ADC3-6823407256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500" y="955069"/>
            <a:ext cx="2344639" cy="52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92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82384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5944BB9-6591-4087-A81F-46C147C280EA}"/>
              </a:ext>
            </a:extLst>
          </p:cNvPr>
          <p:cNvSpPr txBox="1">
            <a:spLocks/>
          </p:cNvSpPr>
          <p:nvPr/>
        </p:nvSpPr>
        <p:spPr>
          <a:xfrm>
            <a:off x="1186681" y="167411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прямые эфиры.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+в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ечные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GTV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личные фото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дизайн-графика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посты хорошие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+к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омментарию живые и развёрнутые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эштеги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навигация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+текст разбит на абзацы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просмотр видео много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путеводитель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71305B8D-70A7-4A25-99DB-54D29250197D}"/>
              </a:ext>
            </a:extLst>
          </p:cNvPr>
          <p:cNvSpPr txBox="1">
            <a:spLocks/>
          </p:cNvSpPr>
          <p:nvPr/>
        </p:nvSpPr>
        <p:spPr>
          <a:xfrm>
            <a:off x="6579031" y="163049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сайта нет на дизайн студию</a:t>
            </a:r>
          </a:p>
          <a:p>
            <a:pPr marL="285750" indent="-285750" algn="l">
              <a:buFontTx/>
              <a:buChar char="-"/>
            </a:pP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забросила писать о студии, одна школа</a:t>
            </a:r>
          </a:p>
          <a:p>
            <a:pPr marL="285750" indent="-285750" algn="l">
              <a:buFontTx/>
              <a:buChar char="-"/>
            </a:pP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вечнык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непонятны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C0798E09-1C7C-4D40-BFE6-351DFF08CBE1}"/>
              </a:ext>
            </a:extLst>
          </p:cNvPr>
          <p:cNvSpPr txBox="1">
            <a:spLocks/>
          </p:cNvSpPr>
          <p:nvPr/>
        </p:nvSpPr>
        <p:spPr>
          <a:xfrm>
            <a:off x="1750300" y="4915790"/>
            <a:ext cx="9251092" cy="1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Очень много у Полины всегда </a:t>
            </a:r>
            <a:r>
              <a:rPr lang="ru-RU" sz="17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7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она молодец и трудяга, красивый аккаунт, много полезной информации новичкам. Блог стал больше для студентов, а не для Заказчиков.</a:t>
            </a:r>
            <a:endParaRPr lang="ru-RU" sz="17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B8014B-BA62-4749-8FF2-CDD89DEBC829}"/>
              </a:ext>
            </a:extLst>
          </p:cNvPr>
          <p:cNvSpPr txBox="1"/>
          <p:nvPr/>
        </p:nvSpPr>
        <p:spPr>
          <a:xfrm>
            <a:off x="4874901" y="414006"/>
            <a:ext cx="244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Конкурент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F62F5-E044-4286-92AE-E80296844140}"/>
              </a:ext>
            </a:extLst>
          </p:cNvPr>
          <p:cNvSpPr txBox="1"/>
          <p:nvPr/>
        </p:nvSpPr>
        <p:spPr>
          <a:xfrm>
            <a:off x="5152251" y="1089622"/>
            <a:ext cx="2102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@anutamur</a:t>
            </a:r>
            <a:endParaRPr lang="ru-RU" sz="28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6075601F-4513-4E2F-91E2-EC4A1D9FD648}"/>
              </a:ext>
            </a:extLst>
          </p:cNvPr>
          <p:cNvSpPr txBox="1">
            <a:spLocks/>
          </p:cNvSpPr>
          <p:nvPr/>
        </p:nvSpPr>
        <p:spPr>
          <a:xfrm>
            <a:off x="3715698" y="2622918"/>
            <a:ext cx="4975654" cy="1612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- на кириллице.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средннее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-нет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подписчиков и подписок -115 К/615</a:t>
            </a:r>
          </a:p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лайков и комментариев -3-7%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C6ED62-40CD-4C6F-8D00-C0518BD1E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75" y="937226"/>
            <a:ext cx="2369733" cy="52660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3B37D8-BE64-4263-BDB2-6509EDAEDE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008" y="937226"/>
            <a:ext cx="2369733" cy="526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09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23845"/>
            <a:ext cx="1163230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5944BB9-6591-4087-A81F-46C147C280EA}"/>
              </a:ext>
            </a:extLst>
          </p:cNvPr>
          <p:cNvSpPr txBox="1">
            <a:spLocks/>
          </p:cNvSpPr>
          <p:nvPr/>
        </p:nvSpPr>
        <p:spPr>
          <a:xfrm>
            <a:off x="1566588" y="1572138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прямые эфиры.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+в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ечные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GTV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личные фото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посты классные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+к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омментарию живые и развёрнутые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+текст разбит на абзацы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просмотр видео много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71305B8D-70A7-4A25-99DB-54D29250197D}"/>
              </a:ext>
            </a:extLst>
          </p:cNvPr>
          <p:cNvSpPr txBox="1">
            <a:spLocks/>
          </p:cNvSpPr>
          <p:nvPr/>
        </p:nvSpPr>
        <p:spPr>
          <a:xfrm>
            <a:off x="7287935" y="1508595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навигации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рубрик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надписей в постах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 цветам каша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вечные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очень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-нет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навигации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C0798E09-1C7C-4D40-BFE6-351DFF08CBE1}"/>
              </a:ext>
            </a:extLst>
          </p:cNvPr>
          <p:cNvSpPr txBox="1">
            <a:spLocks/>
          </p:cNvSpPr>
          <p:nvPr/>
        </p:nvSpPr>
        <p:spPr>
          <a:xfrm>
            <a:off x="1812324" y="4823366"/>
            <a:ext cx="9251092" cy="1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Муравина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потрясающий дизайнер и человек, много публикаций в журнале и хотя инстаграм совсем не бизнесовый и без дизайна-графики, знаю лично, что заказы через инстаграм у Анны есть.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9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B8014B-BA62-4749-8FF2-CDD89DEBC829}"/>
              </a:ext>
            </a:extLst>
          </p:cNvPr>
          <p:cNvSpPr txBox="1"/>
          <p:nvPr/>
        </p:nvSpPr>
        <p:spPr>
          <a:xfrm>
            <a:off x="4874901" y="414006"/>
            <a:ext cx="244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Конкурент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F62F5-E044-4286-92AE-E80296844140}"/>
              </a:ext>
            </a:extLst>
          </p:cNvPr>
          <p:cNvSpPr txBox="1"/>
          <p:nvPr/>
        </p:nvSpPr>
        <p:spPr>
          <a:xfrm>
            <a:off x="4340061" y="1068392"/>
            <a:ext cx="3601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@</a:t>
            </a:r>
            <a:r>
              <a:rPr lang="en-US" sz="2800" dirty="0">
                <a:solidFill>
                  <a:schemeClr val="bg1">
                    <a:lumMod val="50000"/>
                    <a:lumOff val="50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tanya_prodesign</a:t>
            </a:r>
            <a:endParaRPr lang="ru-RU" sz="28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6075601F-4513-4E2F-91E2-EC4A1D9FD648}"/>
              </a:ext>
            </a:extLst>
          </p:cNvPr>
          <p:cNvSpPr txBox="1">
            <a:spLocks/>
          </p:cNvSpPr>
          <p:nvPr/>
        </p:nvSpPr>
        <p:spPr>
          <a:xfrm>
            <a:off x="3715698" y="2622918"/>
            <a:ext cx="4975654" cy="16121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- на кириллице.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хорошее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-нет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подписчиков и подписок -104К/954</a:t>
            </a:r>
          </a:p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лайков и комментариев -3-5%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0F8B35-B4CD-4002-ABC2-568015563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67" y="937226"/>
            <a:ext cx="2371833" cy="52707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555D91-3663-485E-944F-CBCCF6D1BE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635" y="754966"/>
            <a:ext cx="2453849" cy="54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6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82384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5944BB9-6591-4087-A81F-46C147C280EA}"/>
              </a:ext>
            </a:extLst>
          </p:cNvPr>
          <p:cNvSpPr txBox="1">
            <a:spLocks/>
          </p:cNvSpPr>
          <p:nvPr/>
        </p:nvSpPr>
        <p:spPr>
          <a:xfrm>
            <a:off x="1186681" y="167411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прямые эфиры.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+в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ечные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endParaRPr lang="ru-RU" sz="16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есть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Ютуб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канал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GTV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личные фото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посты хорошие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+текст разбит на абзацы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просмотр видео много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путеводитель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71305B8D-70A7-4A25-99DB-54D29250197D}"/>
              </a:ext>
            </a:extLst>
          </p:cNvPr>
          <p:cNvSpPr txBox="1">
            <a:spLocks/>
          </p:cNvSpPr>
          <p:nvPr/>
        </p:nvSpPr>
        <p:spPr>
          <a:xfrm>
            <a:off x="6579031" y="1630497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видны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endParaRPr lang="ru-RU" sz="16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телеграмм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навигацию не нашла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 средней</a:t>
            </a: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C0798E09-1C7C-4D40-BFE6-351DFF08CBE1}"/>
              </a:ext>
            </a:extLst>
          </p:cNvPr>
          <p:cNvSpPr txBox="1">
            <a:spLocks/>
          </p:cNvSpPr>
          <p:nvPr/>
        </p:nvSpPr>
        <p:spPr>
          <a:xfrm>
            <a:off x="1812324" y="4823366"/>
            <a:ext cx="9251092" cy="1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целом симпатичный блог. Много полезной информации. </a:t>
            </a:r>
            <a:r>
              <a:rPr lang="ru-RU" sz="17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откровенные фото. Красный цвет надписи постов смущает.</a:t>
            </a:r>
            <a:endParaRPr lang="ru-RU" sz="16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8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8B8014B-BA62-4749-8FF2-CDD89DEBC829}"/>
              </a:ext>
            </a:extLst>
          </p:cNvPr>
          <p:cNvSpPr txBox="1"/>
          <p:nvPr/>
        </p:nvSpPr>
        <p:spPr>
          <a:xfrm>
            <a:off x="4874901" y="414006"/>
            <a:ext cx="244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Конкурент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BF62F5-E044-4286-92AE-E80296844140}"/>
              </a:ext>
            </a:extLst>
          </p:cNvPr>
          <p:cNvSpPr txBox="1"/>
          <p:nvPr/>
        </p:nvSpPr>
        <p:spPr>
          <a:xfrm>
            <a:off x="4340061" y="1068392"/>
            <a:ext cx="3601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@rublevadesign</a:t>
            </a:r>
            <a:endParaRPr lang="ru-RU" sz="2800" b="0" i="0" dirty="0">
              <a:solidFill>
                <a:schemeClr val="bg1">
                  <a:lumMod val="50000"/>
                  <a:lumOff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6075601F-4513-4E2F-91E2-EC4A1D9FD648}"/>
              </a:ext>
            </a:extLst>
          </p:cNvPr>
          <p:cNvSpPr txBox="1">
            <a:spLocks/>
          </p:cNvSpPr>
          <p:nvPr/>
        </p:nvSpPr>
        <p:spPr>
          <a:xfrm>
            <a:off x="3715698" y="2622918"/>
            <a:ext cx="4975654" cy="16121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Шапка - на кириллице.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хорошее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таплинк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-есть</a:t>
            </a:r>
            <a:b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подписчиков и подписок -110К/481</a:t>
            </a:r>
          </a:p>
          <a:p>
            <a:pPr algn="l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лайков и комментариев -5-7%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EA5E3F-6648-4DC3-BE40-5CFB348F54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59" y="972074"/>
            <a:ext cx="2344638" cy="52103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828442-B6A8-4C7F-A184-7C3448E28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34" y="972074"/>
            <a:ext cx="2344639" cy="52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46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23845"/>
            <a:ext cx="1163230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B5944BB9-6591-4087-A81F-46C147C280EA}"/>
              </a:ext>
            </a:extLst>
          </p:cNvPr>
          <p:cNvSpPr txBox="1">
            <a:spLocks/>
          </p:cNvSpPr>
          <p:nvPr/>
        </p:nvSpPr>
        <p:spPr>
          <a:xfrm>
            <a:off x="1566588" y="1572138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есть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прямые эфиры.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+в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ечные </a:t>
            </a:r>
            <a:r>
              <a:rPr lang="ru-RU" sz="1600" b="0" i="0" dirty="0" err="1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GTV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личные фото есть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посты хорошие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+к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омментарию живые и развёрнутые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+текст разбит на абзацы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1600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просмотр видео много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71305B8D-70A7-4A25-99DB-54D29250197D}"/>
              </a:ext>
            </a:extLst>
          </p:cNvPr>
          <p:cNvSpPr txBox="1">
            <a:spLocks/>
          </p:cNvSpPr>
          <p:nvPr/>
        </p:nvSpPr>
        <p:spPr>
          <a:xfrm>
            <a:off x="7287935" y="1508595"/>
            <a:ext cx="4662183" cy="3192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  <a:b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навигации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рубрик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нет надписей в постах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 цветам каша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-нет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навигации</a:t>
            </a:r>
          </a:p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C0798E09-1C7C-4D40-BFE6-351DFF08CBE1}"/>
              </a:ext>
            </a:extLst>
          </p:cNvPr>
          <p:cNvSpPr txBox="1">
            <a:spLocks/>
          </p:cNvSpPr>
          <p:nvPr/>
        </p:nvSpPr>
        <p:spPr>
          <a:xfrm>
            <a:off x="1812324" y="4823366"/>
            <a:ext cx="9251092" cy="106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Мария Рублева хорошо ведет блог. Показывает много интерьеров и личной жизни. Блог не бизнесовый.</a:t>
            </a:r>
          </a:p>
          <a:p>
            <a:pPr marL="285750" indent="-285750" algn="l">
              <a:buFontTx/>
              <a:buChar char="-"/>
            </a:pP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449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анализ конкурентов показал, что мне еще работать, работать и еще раз работать и учится, учится и еще раз учится!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2390</TotalTime>
  <Words>911</Words>
  <Application>Microsoft Office PowerPoint</Application>
  <PresentationFormat>Широкоэкранный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Презентация PowerPoint</vt:lpstr>
      <vt:lpstr> </vt:lpstr>
      <vt:lpstr>Презентация PowerPoint</vt:lpstr>
      <vt:lpstr> </vt:lpstr>
      <vt:lpstr>Презентация PowerPoint</vt:lpstr>
      <vt:lpstr> </vt:lpstr>
      <vt:lpstr>Презентация PowerPoint</vt:lpstr>
      <vt:lpstr>  </vt:lpstr>
      <vt:lpstr>Презентация PowerPoint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138</cp:revision>
  <dcterms:created xsi:type="dcterms:W3CDTF">2020-09-07T19:51:05Z</dcterms:created>
  <dcterms:modified xsi:type="dcterms:W3CDTF">2021-06-20T20:54:14Z</dcterms:modified>
</cp:coreProperties>
</file>