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300" r:id="rId4"/>
    <p:sldId id="308" r:id="rId5"/>
    <p:sldId id="302" r:id="rId6"/>
    <p:sldId id="298" r:id="rId7"/>
    <p:sldId id="29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300"/>
            <p14:sldId id="308"/>
            <p14:sldId id="302"/>
            <p14:sldId id="298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png"/><Relationship Id="rId7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4.png"/><Relationship Id="rId7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png"/><Relationship Id="rId7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</a:t>
            </a:r>
            <a:r>
              <a:rPr lang="en-US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9</a:t>
            </a:r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97207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E0EC453F-403A-4AFB-A5FD-C5D76943869B}"/>
              </a:ext>
            </a:extLst>
          </p:cNvPr>
          <p:cNvSpPr txBox="1">
            <a:spLocks/>
          </p:cNvSpPr>
          <p:nvPr/>
        </p:nvSpPr>
        <p:spPr>
          <a:xfrm>
            <a:off x="2930485" y="510399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Сторис</a:t>
            </a: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23.06.21</a:t>
            </a: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28A19C-E882-4C80-A0F9-FF979FD6E4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03" y="996459"/>
            <a:ext cx="2148222" cy="47738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CC8E1F4-3FAF-46AF-ABDE-181B59DEB7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661" y="959706"/>
            <a:ext cx="2148222" cy="477382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F8891FF-37B2-4EDA-BD5F-D62B564440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776" y="965286"/>
            <a:ext cx="2148222" cy="477382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EF9B8F5-31D3-49D2-B889-2BF0F64A12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534" y="953715"/>
            <a:ext cx="2148222" cy="477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64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210331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 «Не про, не про»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50B7A2-4282-41E2-97DB-CF6834FD8D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885" y="929118"/>
            <a:ext cx="2344639" cy="52103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CFED946-DFB7-461D-BAB3-75B014CA5A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626" y="955598"/>
            <a:ext cx="2344639" cy="521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0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15389" y="932646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Хэштеги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посту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338E62-BD17-461A-9044-AB619A4610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86" y="920823"/>
            <a:ext cx="2344639" cy="52103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578090-AA47-4B04-99C0-6D4808952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45" y="932645"/>
            <a:ext cx="2344639" cy="521030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666E93-701C-4EC5-8151-45B1DFE2CB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46" y="906165"/>
            <a:ext cx="2344639" cy="5210309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A5E2EF9-3F80-4220-A43D-107E158E3CDB}"/>
              </a:ext>
            </a:extLst>
          </p:cNvPr>
          <p:cNvCxnSpPr/>
          <p:nvPr/>
        </p:nvCxnSpPr>
        <p:spPr>
          <a:xfrm>
            <a:off x="1524000" y="1861764"/>
            <a:ext cx="2590525" cy="67549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FCAD87D-F266-4851-94A8-15F5153AF0A3}"/>
              </a:ext>
            </a:extLst>
          </p:cNvPr>
          <p:cNvCxnSpPr/>
          <p:nvPr/>
        </p:nvCxnSpPr>
        <p:spPr>
          <a:xfrm>
            <a:off x="4629665" y="1589903"/>
            <a:ext cx="2298357" cy="1237777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6CECCF1A-9E55-4072-8D38-C65E51CF17F8}"/>
              </a:ext>
            </a:extLst>
          </p:cNvPr>
          <p:cNvCxnSpPr/>
          <p:nvPr/>
        </p:nvCxnSpPr>
        <p:spPr>
          <a:xfrm>
            <a:off x="8111757" y="1729946"/>
            <a:ext cx="1505408" cy="933739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460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СТОРИС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3CF638-01D7-4522-A135-9640FCA04D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47" y="970615"/>
            <a:ext cx="2363230" cy="52516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12E3349-ADDE-4048-BC50-A948775D82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706" y="970615"/>
            <a:ext cx="2363230" cy="525162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53302BA-32D6-46F5-BF33-3B218A51ED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331" y="970615"/>
            <a:ext cx="2363230" cy="525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E10D4ED-F78F-41D1-BEA2-0DF6543DD1C8}"/>
              </a:ext>
            </a:extLst>
          </p:cNvPr>
          <p:cNvSpPr txBox="1"/>
          <p:nvPr/>
        </p:nvSpPr>
        <p:spPr>
          <a:xfrm>
            <a:off x="1714932" y="1550407"/>
            <a:ext cx="87621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большое, за знания!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сегодняший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день пока не сделано: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Рассказ с успехом Вам в директ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Контен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-план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Пост газетный заголовок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Не заказана шапка профиля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Не переделаны вечные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сторис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7D209F-3D95-46BE-835D-572368477B3C}"/>
              </a:ext>
            </a:extLst>
          </p:cNvPr>
          <p:cNvSpPr txBox="1"/>
          <p:nvPr/>
        </p:nvSpPr>
        <p:spPr>
          <a:xfrm>
            <a:off x="2576155" y="5101635"/>
            <a:ext cx="6611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 сделаю!</a:t>
            </a:r>
          </a:p>
        </p:txBody>
      </p:sp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2341</TotalTime>
  <Words>190</Words>
  <Application>Microsoft Office PowerPoint</Application>
  <PresentationFormat>Широкоэкранный</PresentationFormat>
  <Paragraphs>31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133</cp:revision>
  <dcterms:created xsi:type="dcterms:W3CDTF">2020-09-07T19:51:05Z</dcterms:created>
  <dcterms:modified xsi:type="dcterms:W3CDTF">2021-06-23T20:36:19Z</dcterms:modified>
</cp:coreProperties>
</file>