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300" r:id="rId4"/>
    <p:sldId id="308" r:id="rId5"/>
    <p:sldId id="302" r:id="rId6"/>
    <p:sldId id="309" r:id="rId7"/>
    <p:sldId id="298" r:id="rId8"/>
    <p:sldId id="296" r:id="rId9"/>
    <p:sldId id="31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0"/>
            <p14:sldId id="308"/>
            <p14:sldId id="302"/>
            <p14:sldId id="309"/>
            <p14:sldId id="298"/>
            <p14:sldId id="296"/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20.06.2021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7.jpg"/><Relationship Id="rId4" Type="http://schemas.openxmlformats.org/officeDocument/2006/relationships/image" Target="../media/image3.pn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4.png"/><Relationship Id="rId7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8.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972075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E0EC453F-403A-4AFB-A5FD-C5D76943869B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Сторис</a:t>
            </a: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«свободные руки» 15 секунд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4DB2B0-390A-418C-AA51-09A69D5F12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917" y="955071"/>
            <a:ext cx="2352291" cy="52273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4E00B9-5346-428B-A98B-19EC56D0D2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985" y="955071"/>
            <a:ext cx="2352291" cy="522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 «</a:t>
            </a:r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Я,снова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я и моя работа»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696B4A-D853-4021-AF98-15333FB1FD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246" y="955598"/>
            <a:ext cx="2327794" cy="51728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D1AFE5-FEC4-4A4C-A5E0-76356E9A9E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463" y="925303"/>
            <a:ext cx="2358273" cy="524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0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15389" y="932646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Хэштеги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посту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2F18405-1435-42F7-B6EA-6D2A30F73207}"/>
              </a:ext>
            </a:extLst>
          </p:cNvPr>
          <p:cNvCxnSpPr/>
          <p:nvPr/>
        </p:nvCxnSpPr>
        <p:spPr>
          <a:xfrm flipV="1">
            <a:off x="1808292" y="1779373"/>
            <a:ext cx="1495081" cy="790832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847A43-C13F-402F-98E6-19C4CE4490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556" y="906165"/>
            <a:ext cx="2391754" cy="53150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23E4D1F-617B-43BC-AA62-4D28AD8615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433" y="906165"/>
            <a:ext cx="2391754" cy="531500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9BD56D2-E96C-40D4-98FF-F4CE80621C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02" y="932646"/>
            <a:ext cx="2319064" cy="5153476"/>
          </a:xfrm>
          <a:prstGeom prst="rect">
            <a:avLst/>
          </a:prstGeom>
        </p:spPr>
      </p:pic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A28AF85-1214-4163-A3B1-3F4E357BB642}"/>
              </a:ext>
            </a:extLst>
          </p:cNvPr>
          <p:cNvCxnSpPr/>
          <p:nvPr/>
        </p:nvCxnSpPr>
        <p:spPr>
          <a:xfrm>
            <a:off x="1112108" y="1779373"/>
            <a:ext cx="2388973" cy="568411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8B94DA93-D0D5-4E15-B73F-7055CC6FC0E9}"/>
              </a:ext>
            </a:extLst>
          </p:cNvPr>
          <p:cNvCxnSpPr/>
          <p:nvPr/>
        </p:nvCxnSpPr>
        <p:spPr>
          <a:xfrm>
            <a:off x="4662616" y="1705232"/>
            <a:ext cx="1861752" cy="958453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CA7FC68A-F877-42D2-9ED9-DDF27F380D82}"/>
              </a:ext>
            </a:extLst>
          </p:cNvPr>
          <p:cNvCxnSpPr/>
          <p:nvPr/>
        </p:nvCxnSpPr>
        <p:spPr>
          <a:xfrm>
            <a:off x="7933038" y="1548714"/>
            <a:ext cx="2759676" cy="1021491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15389" y="932646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Серию </a:t>
            </a:r>
            <a:r>
              <a:rPr lang="ru-RU" sz="18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Сторис</a:t>
            </a:r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геймификация</a:t>
            </a:r>
            <a:endParaRPr lang="ru-RU" sz="1800" dirty="0">
              <a:solidFill>
                <a:schemeClr val="bg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C4AC9F1-1C33-42AF-831B-788261FAA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25" y="932646"/>
            <a:ext cx="1983910" cy="440868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1DB43A9-6A92-4C5C-9801-0751620D83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221" y="915641"/>
            <a:ext cx="1983910" cy="440868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83F87D7-0358-4A9E-BD30-78B6CB7A55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593" y="932644"/>
            <a:ext cx="1983910" cy="440868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C816F85-BD79-4763-AEFA-09609D0968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825" y="932644"/>
            <a:ext cx="1983910" cy="440868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A8373B9-404C-475F-AF8B-5F20CC3B14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360" y="906165"/>
            <a:ext cx="1995826" cy="443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9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C2491C-1854-465A-AB99-97F56506BA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58" y="987510"/>
            <a:ext cx="2317394" cy="51497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26DDDB2-201C-4506-838C-067581C1C0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995" y="988917"/>
            <a:ext cx="2317394" cy="51497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8D2AC46-A44C-4FDA-A070-9CAE56AA57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058" y="970615"/>
            <a:ext cx="2317394" cy="51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095082C2-2BE3-4B7B-AC5A-1C8E04510F76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Чек-лист 41 поток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E4F1AB-A465-4EFB-80F8-6B1DF79418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738" y="931501"/>
            <a:ext cx="4272765" cy="54140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9BAACC-F2BB-4A30-8888-65AC58EF49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0210" y="986780"/>
            <a:ext cx="5077052" cy="529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575211" y="2723216"/>
            <a:ext cx="940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большое, за знания!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841820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2328</TotalTime>
  <Words>201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131</cp:revision>
  <dcterms:created xsi:type="dcterms:W3CDTF">2020-09-07T19:51:05Z</dcterms:created>
  <dcterms:modified xsi:type="dcterms:W3CDTF">2021-06-20T21:17:37Z</dcterms:modified>
</cp:coreProperties>
</file>