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08" r:id="rId5"/>
    <p:sldId id="302" r:id="rId6"/>
    <p:sldId id="303" r:id="rId7"/>
    <p:sldId id="309" r:id="rId8"/>
    <p:sldId id="304" r:id="rId9"/>
    <p:sldId id="298" r:id="rId10"/>
    <p:sldId id="2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08"/>
            <p14:sldId id="302"/>
            <p14:sldId id="303"/>
            <p14:sldId id="309"/>
            <p14:sldId id="304"/>
            <p14:sldId id="298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19.06.2021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png"/><Relationship Id="rId7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4.png"/><Relationship Id="rId7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8.jpg"/><Relationship Id="rId4" Type="http://schemas.openxmlformats.org/officeDocument/2006/relationships/image" Target="../media/image3.png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.png"/><Relationship Id="rId7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7.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8BEE4741-E441-4DF3-B081-4B844B71A0A7}"/>
              </a:ext>
            </a:extLst>
          </p:cNvPr>
          <p:cNvSpPr txBox="1">
            <a:spLocks/>
          </p:cNvSpPr>
          <p:nvPr/>
        </p:nvSpPr>
        <p:spPr>
          <a:xfrm>
            <a:off x="1767344" y="1427484"/>
            <a:ext cx="8657312" cy="4458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Отправить запрос на тизер (шапку профиля) копирайтеру Марине –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в процессе</a:t>
            </a:r>
          </a:p>
          <a:p>
            <a:pPr marL="342900" indent="-342900" algn="l"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Продумать и прописать в презентацию 4 быстрых вопроса, который может задать подписчик в Директ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сделано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Придумать автоответы (самые распространённые ваши ответы на частые вопросы клиентов / партнеров) в Директ.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сделано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Проверить и поменять подпись в </a:t>
            </a:r>
            <a:r>
              <a:rPr lang="ru-RU" sz="16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Telegram</a:t>
            </a: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сделано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Пишем пост «До После Мост». Тем, кто уже написал готовим пост «Личное обращение»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сделано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Разбор конкурентов -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в процессе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Для сильных. Сделать </a:t>
            </a:r>
            <a:r>
              <a:rPr lang="ru-RU" sz="16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о новом посте. Задание усложняется. Выполните 1 геймификацию – серию вовлекающих </a:t>
            </a:r>
            <a:r>
              <a:rPr lang="ru-RU" sz="16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с вопросами о вашей работе –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будет 20 июня</a:t>
            </a: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Составить контент-план на 2 недели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в процессе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  <a:p>
            <a:pPr marL="342900" indent="-342900" algn="l">
              <a:buAutoNum type="arabicPeriod"/>
            </a:pP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Сдать заполненный за 1 неделю чек-лист капитану своей команды - </a:t>
            </a:r>
            <a:r>
              <a:rPr lang="ru-RU" sz="1600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будет 20 июня</a:t>
            </a:r>
            <a:endParaRPr lang="ru-RU" sz="16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«Личное обращение»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9A951F-A7B5-4304-8DC7-3E75AEBD9D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039" y="909812"/>
            <a:ext cx="2365243" cy="52560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342DA5-A3EC-4C00-A2D2-17FD7AF361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501" y="964832"/>
            <a:ext cx="2340484" cy="520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AA49FB-A375-4559-9C0A-97AA341731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92" y="938782"/>
            <a:ext cx="2341878" cy="52041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32C6B9-C505-42D8-9D01-F030808157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72" y="932645"/>
            <a:ext cx="2344639" cy="52103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8A561F-68C3-487B-B429-AA915618B1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511" y="932645"/>
            <a:ext cx="2312389" cy="5138642"/>
          </a:xfrm>
          <a:prstGeom prst="rect">
            <a:avLst/>
          </a:prstGeom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F18405-1435-42F7-B6EA-6D2A30F73207}"/>
              </a:ext>
            </a:extLst>
          </p:cNvPr>
          <p:cNvCxnSpPr/>
          <p:nvPr/>
        </p:nvCxnSpPr>
        <p:spPr>
          <a:xfrm flipV="1">
            <a:off x="1808292" y="1779373"/>
            <a:ext cx="1495081" cy="790832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65D1EAC-2D74-4C75-B4D8-7A92209E1463}"/>
              </a:ext>
            </a:extLst>
          </p:cNvPr>
          <p:cNvCxnSpPr/>
          <p:nvPr/>
        </p:nvCxnSpPr>
        <p:spPr>
          <a:xfrm flipV="1">
            <a:off x="4794422" y="1779373"/>
            <a:ext cx="2529016" cy="790832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F4BE51B-9BFC-41BB-ADA1-B0E0E7E49CF4}"/>
              </a:ext>
            </a:extLst>
          </p:cNvPr>
          <p:cNvCxnSpPr/>
          <p:nvPr/>
        </p:nvCxnSpPr>
        <p:spPr>
          <a:xfrm flipV="1">
            <a:off x="8111757" y="1705232"/>
            <a:ext cx="2429013" cy="659027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C9B448A-F4C7-4BF3-8BDA-094B5CCFB391}"/>
              </a:ext>
            </a:extLst>
          </p:cNvPr>
          <p:cNvSpPr txBox="1">
            <a:spLocks/>
          </p:cNvSpPr>
          <p:nvPr/>
        </p:nvSpPr>
        <p:spPr>
          <a:xfrm>
            <a:off x="4936425" y="542365"/>
            <a:ext cx="2482472" cy="413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пятница 18.06.21 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112AD3-523C-4B26-8BF4-274513FCD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133" y="1029135"/>
            <a:ext cx="2319150" cy="51536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2849BC-C9B7-4918-9C1A-AB4C35FC59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25" y="989362"/>
            <a:ext cx="2319150" cy="51536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CF31B0-ACB1-4715-8BC5-9BFF16C516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747" y="929117"/>
            <a:ext cx="2319150" cy="51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1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EC9B448A-F4C7-4BF3-8BDA-094B5CCFB391}"/>
              </a:ext>
            </a:extLst>
          </p:cNvPr>
          <p:cNvSpPr txBox="1">
            <a:spLocks/>
          </p:cNvSpPr>
          <p:nvPr/>
        </p:nvSpPr>
        <p:spPr>
          <a:xfrm>
            <a:off x="4936425" y="542365"/>
            <a:ext cx="2482472" cy="413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суббота 19.06.21 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3CDE11-E05B-4067-BC9C-8B63967E9D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837" y="929118"/>
            <a:ext cx="2344640" cy="52103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ACD0BE-4C95-4028-B773-618B39F696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55" y="929118"/>
            <a:ext cx="2344640" cy="52103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C76FEC-1EC4-47A7-B3F0-EB2C86DED0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366" y="929118"/>
            <a:ext cx="2344640" cy="52103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C026D97-0F27-4525-8BF2-4A28D14F4D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595" y="945274"/>
            <a:ext cx="2344640" cy="52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36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144177" y="52182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Поздравила коллегу с ДР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EAA525-F783-48CC-BC26-8E19C65FE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54" y="997572"/>
            <a:ext cx="2292796" cy="5095103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E650AD7-ED7D-4089-AA3C-59A7A0D0CA09}"/>
              </a:ext>
            </a:extLst>
          </p:cNvPr>
          <p:cNvSpPr txBox="1">
            <a:spLocks/>
          </p:cNvSpPr>
          <p:nvPr/>
        </p:nvSpPr>
        <p:spPr>
          <a:xfrm>
            <a:off x="8510940" y="3250841"/>
            <a:ext cx="2292797" cy="7856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Спасибо, что показали </a:t>
            </a:r>
          </a:p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такую возможность!</a:t>
            </a:r>
          </a:p>
        </p:txBody>
      </p:sp>
    </p:spTree>
    <p:extLst>
      <p:ext uri="{BB962C8B-B14F-4D97-AF65-F5344CB8AC3E}">
        <p14:creationId xmlns:p14="http://schemas.microsoft.com/office/powerpoint/2010/main" val="301913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9C9AF1-F1ED-40EB-A200-F1D3B98D75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324" y="1262797"/>
            <a:ext cx="2217028" cy="49267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B4949D-8B99-45E9-B2C5-A138D78144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676" y="1206161"/>
            <a:ext cx="2217028" cy="49267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B7FC93-2F22-4927-B4BC-F05DCB3A3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648" y="1206160"/>
            <a:ext cx="2217028" cy="492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что «заставляете» выходить из зоны комфорта!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2307</TotalTime>
  <Words>355</Words>
  <Application>Microsoft Office PowerPoint</Application>
  <PresentationFormat>Широкоэкранный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129</cp:revision>
  <dcterms:created xsi:type="dcterms:W3CDTF">2020-09-07T19:51:05Z</dcterms:created>
  <dcterms:modified xsi:type="dcterms:W3CDTF">2021-06-19T21:43:58Z</dcterms:modified>
</cp:coreProperties>
</file>