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02" r:id="rId5"/>
    <p:sldId id="303" r:id="rId6"/>
    <p:sldId id="304" r:id="rId7"/>
    <p:sldId id="306" r:id="rId8"/>
    <p:sldId id="307" r:id="rId9"/>
    <p:sldId id="298" r:id="rId10"/>
    <p:sldId id="301" r:id="rId11"/>
    <p:sldId id="29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02"/>
            <p14:sldId id="303"/>
            <p14:sldId id="304"/>
            <p14:sldId id="306"/>
            <p14:sldId id="307"/>
            <p14:sldId id="298"/>
            <p14:sldId id="301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2.jpg"/><Relationship Id="rId4" Type="http://schemas.openxmlformats.org/officeDocument/2006/relationships/image" Target="../media/image3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4.png"/><Relationship Id="rId7" Type="http://schemas.openxmlformats.org/officeDocument/2006/relationships/image" Target="../media/image2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6.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«ДО ПОСЛЕ МОСТ»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580324-2F9C-44AD-858C-F36B3931F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17" y="929118"/>
            <a:ext cx="2331514" cy="51811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B66E4D-570D-4AA2-A9C6-5A362C472E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40" y="938594"/>
            <a:ext cx="2331513" cy="518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5F7CEB-28CB-4B32-90F0-05924249FD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77" y="1379172"/>
            <a:ext cx="2122273" cy="47161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1019DF-7117-4269-98D3-3697298DD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71" y="1403844"/>
            <a:ext cx="2122273" cy="47161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B7495D-CF1E-4536-830E-9A7BA0CE83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965" y="1341639"/>
            <a:ext cx="2122273" cy="47161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B5AAAA-3FA2-4AF5-BC78-0D04B77B27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14" y="1347870"/>
            <a:ext cx="2122273" cy="4716162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54536B-7D97-46DD-8F3D-B0BF23C13C25}"/>
              </a:ext>
            </a:extLst>
          </p:cNvPr>
          <p:cNvCxnSpPr/>
          <p:nvPr/>
        </p:nvCxnSpPr>
        <p:spPr>
          <a:xfrm>
            <a:off x="930876" y="2273643"/>
            <a:ext cx="1876740" cy="856735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DC494BE-3E31-4793-9CE2-090B85905B6E}"/>
              </a:ext>
            </a:extLst>
          </p:cNvPr>
          <p:cNvCxnSpPr/>
          <p:nvPr/>
        </p:nvCxnSpPr>
        <p:spPr>
          <a:xfrm flipV="1">
            <a:off x="3616411" y="2273643"/>
            <a:ext cx="2141838" cy="626076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6A600ED-119B-4ADC-AF06-F22272E098E9}"/>
              </a:ext>
            </a:extLst>
          </p:cNvPr>
          <p:cNvCxnSpPr/>
          <p:nvPr/>
        </p:nvCxnSpPr>
        <p:spPr>
          <a:xfrm flipV="1">
            <a:off x="6557319" y="2100649"/>
            <a:ext cx="1614616" cy="111210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C484F9F9-4486-471C-AE58-E364F0B5C7B1}"/>
              </a:ext>
            </a:extLst>
          </p:cNvPr>
          <p:cNvCxnSpPr/>
          <p:nvPr/>
        </p:nvCxnSpPr>
        <p:spPr>
          <a:xfrm flipV="1">
            <a:off x="9138645" y="2100649"/>
            <a:ext cx="2326579" cy="727031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8876742" y="542365"/>
            <a:ext cx="2482472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о новом посте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C9B448A-F4C7-4BF3-8BDA-094B5CCFB391}"/>
              </a:ext>
            </a:extLst>
          </p:cNvPr>
          <p:cNvSpPr txBox="1">
            <a:spLocks/>
          </p:cNvSpPr>
          <p:nvPr/>
        </p:nvSpPr>
        <p:spPr>
          <a:xfrm>
            <a:off x="2112242" y="505209"/>
            <a:ext cx="2482472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DF6D72-7A79-45CD-9C14-20008323C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9" y="938594"/>
            <a:ext cx="2306919" cy="51264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CDDEAF-AED7-42DB-9EB3-D1E5EECFD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55" y="929117"/>
            <a:ext cx="2306919" cy="51264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48A609-68F8-4C57-8273-7A27709425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295" y="959537"/>
            <a:ext cx="2306919" cy="5126487"/>
          </a:xfrm>
          <a:prstGeom prst="rect">
            <a:avLst/>
          </a:prstGeom>
        </p:spPr>
      </p:pic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DDC86E31-57E3-420B-87A1-3D0ED226F5A9}"/>
              </a:ext>
            </a:extLst>
          </p:cNvPr>
          <p:cNvSpPr txBox="1">
            <a:spLocks/>
          </p:cNvSpPr>
          <p:nvPr/>
        </p:nvSpPr>
        <p:spPr>
          <a:xfrm>
            <a:off x="5742669" y="2743200"/>
            <a:ext cx="2822491" cy="52400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Попробовала </a:t>
            </a:r>
            <a:endParaRPr lang="en-US" sz="1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приложение</a:t>
            </a:r>
            <a:r>
              <a:rPr lang="en-US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Instories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1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Настройка быстрых вопросов в Директ Инстаграм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D8C4C3-5F06-43D8-BCDA-64B43F060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004" y="972959"/>
            <a:ext cx="2344639" cy="52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3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Настройка быстрых ответов в Директ Инстаграм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AD52DF-603A-4B9C-A1E8-EA3C34D989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29" y="905886"/>
            <a:ext cx="2344640" cy="52103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C1B4A7-B6FD-43C0-86F2-01405ACFE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64" y="938594"/>
            <a:ext cx="2344640" cy="52103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0BCF1E-0B06-486E-AA2F-FEED27F8B4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35" y="938594"/>
            <a:ext cx="2344640" cy="52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6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Репостом пост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33DD57-2E07-4CEE-A874-4E99041015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2"/>
          <a:stretch/>
        </p:blipFill>
        <p:spPr>
          <a:xfrm>
            <a:off x="4664161" y="1005699"/>
            <a:ext cx="2486282" cy="514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35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F594E2-B5C3-45C0-AD60-B71A394FEF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37" y="1029948"/>
            <a:ext cx="2271889" cy="50486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1BF4A7-CB58-42E0-8CAC-D2C5F41B6C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17" y="1053954"/>
            <a:ext cx="2271889" cy="50486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092D58-E0FD-4B12-9ADB-BBE4563DF8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600" y="1029948"/>
            <a:ext cx="2271889" cy="50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 41 поток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24E11D-593A-4BF2-B6D5-EFE7C5055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250" y="1323975"/>
            <a:ext cx="89535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0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большое! Очень много информации, к сожалению не все успеваю. Но стараюсь догнать. Пока тяжело со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сторис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Каждый день ломаю голову, что снять. В данный момент период по работе, когда в основном дома сижу.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2263</TotalTime>
  <Words>282</Words>
  <Application>Microsoft Office PowerPoint</Application>
  <PresentationFormat>Широкоэкранный</PresentationFormat>
  <Paragraphs>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124</cp:revision>
  <dcterms:created xsi:type="dcterms:W3CDTF">2020-09-07T19:51:05Z</dcterms:created>
  <dcterms:modified xsi:type="dcterms:W3CDTF">2021-06-17T10:53:16Z</dcterms:modified>
</cp:coreProperties>
</file>