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1"/>
  </p:sldMasterIdLst>
  <p:sldIdLst>
    <p:sldId id="290" r:id="rId2"/>
    <p:sldId id="276" r:id="rId3"/>
    <p:sldId id="275" r:id="rId4"/>
    <p:sldId id="300" r:id="rId5"/>
    <p:sldId id="302" r:id="rId6"/>
    <p:sldId id="303" r:id="rId7"/>
    <p:sldId id="304" r:id="rId8"/>
    <p:sldId id="298" r:id="rId9"/>
    <p:sldId id="301" r:id="rId10"/>
    <p:sldId id="29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90"/>
            <p14:sldId id="276"/>
            <p14:sldId id="275"/>
            <p14:sldId id="300"/>
            <p14:sldId id="302"/>
            <p14:sldId id="303"/>
            <p14:sldId id="304"/>
            <p14:sldId id="298"/>
            <p14:sldId id="301"/>
            <p14:sldId id="29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  <p:cmAuthor id="2" name="Дмитрий Бабкин" initials="ДБ" lastIdx="1" clrIdx="1">
    <p:extLst>
      <p:ext uri="{19B8F6BF-5375-455C-9EA6-DF929625EA0E}">
        <p15:presenceInfo xmlns:p15="http://schemas.microsoft.com/office/powerpoint/2012/main" userId="52a56749854a996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DEDF"/>
    <a:srgbClr val="4D4F51"/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13.06.2021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9279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13.06.2021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418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13.06.2021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6550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13.06.2021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86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13.06.2021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3826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13.06.2021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240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13.06.2021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356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13.06.2021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031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13.06.2021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491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13.06.2021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389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13.06.2021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40257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13.06.2021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660137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13.06.2021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43632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13.06.2021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798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13.06.2021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2732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13.06.2021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73157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13.06.2021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377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NUL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13.06.2021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2538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  <p:sldLayoutId id="2147483788" r:id="rId16"/>
    <p:sldLayoutId id="214748378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instagram.com/polina_chaplanova_design/" TargetMode="Externa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4.png"/><Relationship Id="rId7" Type="http://schemas.openxmlformats.org/officeDocument/2006/relationships/image" Target="../media/image8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0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4.png"/><Relationship Id="rId7" Type="http://schemas.openxmlformats.org/officeDocument/2006/relationships/image" Target="../media/image11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4.png"/><Relationship Id="rId7" Type="http://schemas.openxmlformats.org/officeDocument/2006/relationships/image" Target="../media/image1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Relationship Id="rId9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4.png"/><Relationship Id="rId7" Type="http://schemas.openxmlformats.org/officeDocument/2006/relationships/image" Target="../media/image1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Relationship Id="rId9" Type="http://schemas.openxmlformats.org/officeDocument/2006/relationships/image" Target="../media/image1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9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C57ACDD-93F3-4A45-BEF2-70EF9CD1B75B}"/>
              </a:ext>
            </a:extLst>
          </p:cNvPr>
          <p:cNvSpPr txBox="1"/>
          <p:nvPr/>
        </p:nvSpPr>
        <p:spPr>
          <a:xfrm>
            <a:off x="3048699" y="1905506"/>
            <a:ext cx="6094602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ДОМАШНЕЕ ЗАДАНИЕ ПО КУРСУ «ПРОДВИЖЕНИЕ ИНСТАГРАМ ПОНОВОМУ» ОТ ЕЛЕНЫ НИКУЛЬШИНОЙ</a:t>
            </a:r>
          </a:p>
          <a:p>
            <a:pPr algn="ctr"/>
            <a:endParaRPr lang="ru-RU" sz="3200" dirty="0">
              <a:solidFill>
                <a:srgbClr val="4D4F51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pPr algn="ctr"/>
            <a:r>
              <a:rPr lang="ru-RU" sz="32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 УРОК </a:t>
            </a:r>
            <a:r>
              <a:rPr lang="en-US" sz="32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5</a:t>
            </a:r>
            <a:r>
              <a:rPr lang="ru-RU" sz="32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4973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B8BBC88-659E-4AE4-8025-F5F513A6B9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367" y="428624"/>
            <a:ext cx="4822034" cy="642937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7119F7F-2776-4DC8-B3D4-03E060E16110}"/>
              </a:ext>
            </a:extLst>
          </p:cNvPr>
          <p:cNvSpPr txBox="1"/>
          <p:nvPr/>
        </p:nvSpPr>
        <p:spPr>
          <a:xfrm>
            <a:off x="1324448" y="2078910"/>
            <a:ext cx="49020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0" i="0" dirty="0">
                <a:effectLst/>
                <a:latin typeface="Museo Sans Cyrl 500" panose="02000000000000000000" pitchFamily="2" charset="-52"/>
                <a:cs typeface="Calibri" panose="020F0502020204030204" pitchFamily="34" charset="0"/>
              </a:rPr>
              <a:t>Дизайнер интерьера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CDB5D77-69A6-4460-B276-A736A807E4AA}"/>
              </a:ext>
            </a:extLst>
          </p:cNvPr>
          <p:cNvSpPr txBox="1"/>
          <p:nvPr/>
        </p:nvSpPr>
        <p:spPr>
          <a:xfrm>
            <a:off x="1203863" y="2663685"/>
            <a:ext cx="4732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0" i="0" dirty="0">
                <a:solidFill>
                  <a:srgbClr val="4D4F51"/>
                </a:solidFill>
                <a:effectLst/>
                <a:latin typeface="Museo Sans Cyrl 500" panose="02000000000000000000" pitchFamily="2" charset="-52"/>
                <a:cs typeface="Calibri" panose="020F0502020204030204" pitchFamily="34" charset="0"/>
              </a:rPr>
              <a:t>ПОЛИНА ЧАПЛАНОВА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DFC52EA-F91C-4B36-92D8-5B5E861EE2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540" y="4736619"/>
            <a:ext cx="1070202" cy="59075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9FC37FA-83AE-4750-A101-6605C98249FB}"/>
              </a:ext>
            </a:extLst>
          </p:cNvPr>
          <p:cNvSpPr txBox="1"/>
          <p:nvPr/>
        </p:nvSpPr>
        <p:spPr>
          <a:xfrm>
            <a:off x="1177289" y="4834262"/>
            <a:ext cx="56061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https://www.instagram.com/polina_chaplanova_design/</a:t>
            </a:r>
            <a:endParaRPr lang="en-US" sz="1600" dirty="0">
              <a:solidFill>
                <a:srgbClr val="4D4F51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endParaRPr lang="en-US" sz="1600" b="0" i="0" dirty="0">
              <a:solidFill>
                <a:srgbClr val="4D4F51"/>
              </a:solidFill>
              <a:effectLst/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601177" y="867940"/>
            <a:ext cx="11590821" cy="5122119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622A6935-82D5-4FE4-A797-5D3A8EAB0F12}"/>
              </a:ext>
            </a:extLst>
          </p:cNvPr>
          <p:cNvSpPr txBox="1">
            <a:spLocks/>
          </p:cNvSpPr>
          <p:nvPr/>
        </p:nvSpPr>
        <p:spPr>
          <a:xfrm>
            <a:off x="4731360" y="449820"/>
            <a:ext cx="4196159" cy="4434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dirty="0">
                <a:solidFill>
                  <a:schemeClr val="bg1">
                    <a:lumMod val="65000"/>
                    <a:lumOff val="35000"/>
                  </a:schemeClr>
                </a:solidFill>
              </a:rPr>
              <a:t>Подпись в </a:t>
            </a:r>
            <a:r>
              <a:rPr lang="ru-RU" sz="1800" dirty="0" err="1">
                <a:solidFill>
                  <a:schemeClr val="bg1">
                    <a:lumMod val="65000"/>
                    <a:lumOff val="35000"/>
                  </a:schemeClr>
                </a:solidFill>
              </a:rPr>
              <a:t>Telegram</a:t>
            </a:r>
            <a:r>
              <a:rPr lang="ru-RU" sz="1800" dirty="0">
                <a:solidFill>
                  <a:schemeClr val="bg1">
                    <a:lumMod val="65000"/>
                    <a:lumOff val="35000"/>
                  </a:schemeClr>
                </a:solidFill>
              </a:rPr>
              <a:t> проверена</a:t>
            </a:r>
            <a:endParaRPr lang="ru-RU" sz="1800" dirty="0">
              <a:solidFill>
                <a:schemeClr val="bg1">
                  <a:lumMod val="65000"/>
                  <a:lumOff val="35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4AF561D-AD73-4E39-961E-CD9ACD9ABD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1869" y="943419"/>
            <a:ext cx="2289435" cy="5087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8340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601178" y="955599"/>
            <a:ext cx="11520914" cy="5210309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00FBA7AB-C668-4C5B-A1B6-FC4A81BF5CE0}"/>
              </a:ext>
            </a:extLst>
          </p:cNvPr>
          <p:cNvSpPr txBox="1">
            <a:spLocks/>
          </p:cNvSpPr>
          <p:nvPr/>
        </p:nvSpPr>
        <p:spPr>
          <a:xfrm>
            <a:off x="3210331" y="542365"/>
            <a:ext cx="6331029" cy="413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dirty="0">
                <a:solidFill>
                  <a:schemeClr val="bg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 «навигация»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A3F6B8A-C834-4D5B-969B-CCF80B6493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894" y="955599"/>
            <a:ext cx="2367644" cy="526143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F32AB9E-DF94-4646-8CD1-482893DED1A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8829" y="858847"/>
            <a:ext cx="2388177" cy="5307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7643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601178" y="955599"/>
            <a:ext cx="11520914" cy="5210309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00FBA7AB-C668-4C5B-A1B6-FC4A81BF5CE0}"/>
              </a:ext>
            </a:extLst>
          </p:cNvPr>
          <p:cNvSpPr txBox="1">
            <a:spLocks/>
          </p:cNvSpPr>
          <p:nvPr/>
        </p:nvSpPr>
        <p:spPr>
          <a:xfrm>
            <a:off x="2807616" y="542365"/>
            <a:ext cx="6331029" cy="413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dirty="0">
                <a:solidFill>
                  <a:schemeClr val="bg1">
                    <a:lumMod val="65000"/>
                    <a:lumOff val="35000"/>
                  </a:schemeClr>
                </a:solidFill>
              </a:rPr>
              <a:t>Мозговой штурм </a:t>
            </a:r>
            <a:r>
              <a:rPr lang="ru-RU" sz="1800" dirty="0" err="1">
                <a:solidFill>
                  <a:schemeClr val="bg1">
                    <a:lumMod val="65000"/>
                    <a:lumOff val="35000"/>
                  </a:schemeClr>
                </a:solidFill>
              </a:rPr>
              <a:t>Телеграм</a:t>
            </a:r>
            <a:endParaRPr lang="ru-RU" sz="1800" dirty="0">
              <a:solidFill>
                <a:schemeClr val="bg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943D465-CC17-440B-A83C-33203E2871D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6833" y="955599"/>
            <a:ext cx="2344639" cy="5210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460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601178" y="955599"/>
            <a:ext cx="11520914" cy="5210309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00FBA7AB-C668-4C5B-A1B6-FC4A81BF5CE0}"/>
              </a:ext>
            </a:extLst>
          </p:cNvPr>
          <p:cNvSpPr txBox="1">
            <a:spLocks/>
          </p:cNvSpPr>
          <p:nvPr/>
        </p:nvSpPr>
        <p:spPr>
          <a:xfrm>
            <a:off x="2807616" y="542365"/>
            <a:ext cx="6331029" cy="413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dirty="0" err="1">
                <a:solidFill>
                  <a:schemeClr val="bg1">
                    <a:lumMod val="65000"/>
                    <a:lumOff val="35000"/>
                  </a:schemeClr>
                </a:solidFill>
              </a:rPr>
              <a:t>Сторис</a:t>
            </a:r>
            <a:r>
              <a:rPr lang="ru-RU" sz="1800" dirty="0">
                <a:solidFill>
                  <a:schemeClr val="bg1">
                    <a:lumMod val="65000"/>
                    <a:lumOff val="35000"/>
                  </a:schemeClr>
                </a:solidFill>
              </a:rPr>
              <a:t> о новом посте</a:t>
            </a:r>
            <a:endParaRPr lang="ru-RU" sz="1800" dirty="0">
              <a:solidFill>
                <a:schemeClr val="bg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D6E98A3-8A54-4839-AC68-9464A99CA1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4932" y="905032"/>
            <a:ext cx="2349113" cy="522025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0438FC8-4D7D-48A6-B46D-EEB94031748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0674" y="905031"/>
            <a:ext cx="2349113" cy="5220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5194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601178" y="955599"/>
            <a:ext cx="11520914" cy="5210309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00FBA7AB-C668-4C5B-A1B6-FC4A81BF5CE0}"/>
              </a:ext>
            </a:extLst>
          </p:cNvPr>
          <p:cNvSpPr txBox="1">
            <a:spLocks/>
          </p:cNvSpPr>
          <p:nvPr/>
        </p:nvSpPr>
        <p:spPr>
          <a:xfrm>
            <a:off x="2807616" y="542365"/>
            <a:ext cx="6331029" cy="413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dirty="0">
                <a:solidFill>
                  <a:schemeClr val="bg1">
                    <a:lumMod val="65000"/>
                    <a:lumOff val="35000"/>
                  </a:schemeClr>
                </a:solidFill>
              </a:rPr>
              <a:t>Выводы по охватам</a:t>
            </a:r>
            <a:endParaRPr lang="ru-RU" sz="1800" dirty="0">
              <a:solidFill>
                <a:schemeClr val="bg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5FAA8AE-32FA-49F0-BFEB-8CC5940E68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6599" y="955598"/>
            <a:ext cx="2376123" cy="528027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67FECC9-531D-44CB-8926-542BD18D1D3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008" y="929118"/>
            <a:ext cx="2376123" cy="528027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A0B28E5-BDDD-452C-8C87-8C8E94FC3B1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7823" y="964832"/>
            <a:ext cx="2376122" cy="5280272"/>
          </a:xfrm>
          <a:prstGeom prst="rect">
            <a:avLst/>
          </a:prstGeom>
        </p:spPr>
      </p:pic>
      <p:sp>
        <p:nvSpPr>
          <p:cNvPr id="19" name="Подзаголовок 2">
            <a:extLst>
              <a:ext uri="{FF2B5EF4-FFF2-40B4-BE49-F238E27FC236}">
                <a16:creationId xmlns:a16="http://schemas.microsoft.com/office/drawing/2014/main" id="{AE7D0037-F4D8-4F41-8867-F9D22AB239C6}"/>
              </a:ext>
            </a:extLst>
          </p:cNvPr>
          <p:cNvSpPr txBox="1">
            <a:spLocks/>
          </p:cNvSpPr>
          <p:nvPr/>
        </p:nvSpPr>
        <p:spPr>
          <a:xfrm>
            <a:off x="9625123" y="2400472"/>
            <a:ext cx="2081353" cy="32353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>
                <a:solidFill>
                  <a:schemeClr val="bg1">
                    <a:lumMod val="65000"/>
                    <a:lumOff val="35000"/>
                  </a:schemeClr>
                </a:solidFill>
              </a:rPr>
              <a:t>Выводы по охватам:</a:t>
            </a:r>
          </a:p>
          <a:p>
            <a:pPr algn="ctr"/>
            <a:r>
              <a:rPr lang="ru-RU" sz="1600" dirty="0">
                <a:solidFill>
                  <a:schemeClr val="bg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Показы по охватам выросли очень сильною</a:t>
            </a:r>
            <a:r>
              <a:rPr lang="en-US" sz="1600" dirty="0">
                <a:solidFill>
                  <a:schemeClr val="bg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600" dirty="0">
              <a:solidFill>
                <a:schemeClr val="bg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600" dirty="0">
                <a:solidFill>
                  <a:schemeClr val="bg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Комментария выросли за счет студентов</a:t>
            </a:r>
            <a:r>
              <a:rPr lang="en-US" sz="1600" dirty="0">
                <a:solidFill>
                  <a:schemeClr val="bg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ctr"/>
            <a:endParaRPr lang="ru-RU" sz="1800" dirty="0">
              <a:solidFill>
                <a:schemeClr val="bg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40270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3489352" y="508950"/>
            <a:ext cx="55141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ТОП- 3 СТОРИС СТУДЕНТОВ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FFF7B9B5-D9EB-457A-B0FB-AD22BF06C2AF}"/>
              </a:ext>
            </a:extLst>
          </p:cNvPr>
          <p:cNvSpPr txBox="1"/>
          <p:nvPr/>
        </p:nvSpPr>
        <p:spPr>
          <a:xfrm>
            <a:off x="1681577" y="5721837"/>
            <a:ext cx="225207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Интересно слушать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 край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7AB090A-9A42-4355-89E6-8808C3B63A66}"/>
              </a:ext>
            </a:extLst>
          </p:cNvPr>
          <p:cNvSpPr txBox="1"/>
          <p:nvPr/>
        </p:nvSpPr>
        <p:spPr>
          <a:xfrm>
            <a:off x="5071144" y="5741333"/>
            <a:ext cx="225207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Очень крутая викторина, интересно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605DDF3-4E38-4076-A58E-2A77075CE5CA}"/>
              </a:ext>
            </a:extLst>
          </p:cNvPr>
          <p:cNvSpPr txBox="1"/>
          <p:nvPr/>
        </p:nvSpPr>
        <p:spPr>
          <a:xfrm>
            <a:off x="8723884" y="5721837"/>
            <a:ext cx="225207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Познавательно, классно завязано с обычным бытом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76119F4-D002-4C07-832C-87CF3C98FCE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8552" y="1160091"/>
            <a:ext cx="1997260" cy="443835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8529E5A-404D-403D-B1AB-C2A7429BAA9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8157" y="1160093"/>
            <a:ext cx="1997260" cy="443835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FB1AA5E-BB21-4F7C-B89F-D7486C6DE4C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1291" y="1160090"/>
            <a:ext cx="1997261" cy="4438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1289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3489352" y="508950"/>
            <a:ext cx="55141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Чек-лист 41 поток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0AF517E-5FFE-44A1-9B8D-4F713D68A7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003" y="942633"/>
            <a:ext cx="553212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6905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575211" y="2723216"/>
            <a:ext cx="94089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Елена Александровна!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Спасибо большое, очень много узнаю нового. Уже вижу «страшные» аккаунты и ошибки!</a:t>
            </a:r>
          </a:p>
          <a:p>
            <a:pPr algn="ctr"/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65564526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TM04033917[[fn=Берлин]]</Template>
  <TotalTime>2228</TotalTime>
  <Words>258</Words>
  <Application>Microsoft Office PowerPoint</Application>
  <PresentationFormat>Широкоэкранный</PresentationFormat>
  <Paragraphs>39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Museo Sans Cyrl 500</vt:lpstr>
      <vt:lpstr>Trebuchet MS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Дмитрий Бабкин</cp:lastModifiedBy>
  <cp:revision>120</cp:revision>
  <dcterms:created xsi:type="dcterms:W3CDTF">2020-09-07T19:51:05Z</dcterms:created>
  <dcterms:modified xsi:type="dcterms:W3CDTF">2021-06-13T21:06:51Z</dcterms:modified>
</cp:coreProperties>
</file>