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275" r:id="rId4"/>
    <p:sldId id="300" r:id="rId5"/>
    <p:sldId id="302" r:id="rId6"/>
    <p:sldId id="303" r:id="rId7"/>
    <p:sldId id="298" r:id="rId8"/>
    <p:sldId id="301" r:id="rId9"/>
    <p:sldId id="29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275"/>
            <p14:sldId id="300"/>
            <p14:sldId id="302"/>
            <p14:sldId id="303"/>
            <p14:sldId id="298"/>
            <p14:sldId id="301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11.06.2021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2.jpg"/><Relationship Id="rId5" Type="http://schemas.openxmlformats.org/officeDocument/2006/relationships/image" Target="../media/image5.png"/><Relationship Id="rId10" Type="http://schemas.openxmlformats.org/officeDocument/2006/relationships/image" Target="../media/image11.jpg"/><Relationship Id="rId4" Type="http://schemas.openxmlformats.org/officeDocument/2006/relationships/image" Target="../media/image3.pn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png"/><Relationship Id="rId7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4.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7" y="867940"/>
            <a:ext cx="11590821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622A6935-82D5-4FE4-A797-5D3A8EAB0F12}"/>
              </a:ext>
            </a:extLst>
          </p:cNvPr>
          <p:cNvSpPr txBox="1">
            <a:spLocks/>
          </p:cNvSpPr>
          <p:nvPr/>
        </p:nvSpPr>
        <p:spPr>
          <a:xfrm>
            <a:off x="1285132" y="427408"/>
            <a:ext cx="11228144" cy="443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11.06.21 написано три  поста «Ты меня не тролль», «Инсайты после обучения» и «Отзыв</a:t>
            </a:r>
            <a:r>
              <a:rPr lang="en-US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9CBFB1-DF73-46EB-B40B-405004D47D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40" y="1928424"/>
            <a:ext cx="7032578" cy="252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группы к новому посту «Отзыв»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AE9609-3C50-4880-8626-B063B9226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10" y="1439348"/>
            <a:ext cx="1932668" cy="42948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7863BC-999D-470F-B324-4320F51CF9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565" y="1438714"/>
            <a:ext cx="1932983" cy="42955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A48784-8BC8-4C81-8747-B1E5B5FBD1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063" y="1471802"/>
            <a:ext cx="1916576" cy="425905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9A213E-FB12-41DF-8870-C9F6090C13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349" y="1495371"/>
            <a:ext cx="1932669" cy="429482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1798E62-7CDD-470C-81E7-A278F0B02D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07" y="1435339"/>
            <a:ext cx="1932985" cy="42955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5B77E7E-D852-4942-913D-5E9D0AF4C1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1" y="1435339"/>
            <a:ext cx="1932985" cy="429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пост «Отзыв»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F8E0A1-612B-4BB2-9E49-0FEA2F18F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737" y="938594"/>
            <a:ext cx="2344639" cy="52103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E278ED-04FE-49EA-9670-EBA6DD466E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92" y="955598"/>
            <a:ext cx="2344640" cy="52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Репост нового поста в </a:t>
            </a:r>
            <a:r>
              <a:rPr lang="ru-RU" sz="16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сторис</a:t>
            </a:r>
            <a:endParaRPr lang="ru-RU" sz="16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2FF92F-AF58-44D6-94F0-0368C9D0D0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988" y="966147"/>
            <a:ext cx="2358602" cy="52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1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FF7B9B5-D9EB-457A-B0FB-AD22BF06C2AF}"/>
              </a:ext>
            </a:extLst>
          </p:cNvPr>
          <p:cNvSpPr txBox="1"/>
          <p:nvPr/>
        </p:nvSpPr>
        <p:spPr>
          <a:xfrm>
            <a:off x="1681577" y="5721837"/>
            <a:ext cx="22520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Интересно слушать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AB090A-9A42-4355-89E6-8808C3B63A66}"/>
              </a:ext>
            </a:extLst>
          </p:cNvPr>
          <p:cNvSpPr txBox="1"/>
          <p:nvPr/>
        </p:nvSpPr>
        <p:spPr>
          <a:xfrm>
            <a:off x="5071144" y="5741333"/>
            <a:ext cx="2252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 крутая викторина, интересно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05DDF3-4E38-4076-A58E-2A77075CE5CA}"/>
              </a:ext>
            </a:extLst>
          </p:cNvPr>
          <p:cNvSpPr txBox="1"/>
          <p:nvPr/>
        </p:nvSpPr>
        <p:spPr>
          <a:xfrm>
            <a:off x="8723884" y="5721837"/>
            <a:ext cx="22520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Эмоционально рассказывает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3FE354-5310-4DB9-A9AB-59FA5808F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013" y="986521"/>
            <a:ext cx="2061195" cy="4580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8C6171-1BE3-4428-A7C0-34D20B10E1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31" y="970615"/>
            <a:ext cx="2061194" cy="45804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045E05-FDAA-4972-B65F-D96D537C13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007" y="986522"/>
            <a:ext cx="2061194" cy="458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Чек-лист 41 поток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3177D1-3531-4122-8046-7BC6A5CC93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1030" y="1068756"/>
            <a:ext cx="6452119" cy="523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9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75211" y="2723216"/>
            <a:ext cx="94089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большое, не думала что будет так много полезной информации! Не все успеваю применять. Буду  стараться догонять.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2197</TotalTime>
  <Words>241</Words>
  <Application>Microsoft Office PowerPoint</Application>
  <PresentationFormat>Широкоэкранный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116</cp:revision>
  <dcterms:created xsi:type="dcterms:W3CDTF">2020-09-07T19:51:05Z</dcterms:created>
  <dcterms:modified xsi:type="dcterms:W3CDTF">2021-06-11T19:31:23Z</dcterms:modified>
</cp:coreProperties>
</file>