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275" r:id="rId4"/>
    <p:sldId id="297" r:id="rId5"/>
    <p:sldId id="300" r:id="rId6"/>
    <p:sldId id="298" r:id="rId7"/>
    <p:sldId id="301" r:id="rId8"/>
    <p:sldId id="29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275"/>
            <p14:sldId id="297"/>
            <p14:sldId id="300"/>
            <p14:sldId id="298"/>
            <p14:sldId id="301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olina_chaplanova_design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.png"/><Relationship Id="rId7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3.jpg"/><Relationship Id="rId4" Type="http://schemas.openxmlformats.org/officeDocument/2006/relationships/image" Target="../media/image3.png"/><Relationship Id="rId9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png"/><Relationship Id="rId7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9" y="1905506"/>
            <a:ext cx="609460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«ПРОДВИЖЕНИЕ ИНСТАГРАМ ПОНОВОМУ» ОТ ЕЛЕНЫ НИКУЛЬШИНОЙ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3.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8BBC88-659E-4AE4-8025-F5F513A6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367" y="428624"/>
            <a:ext cx="4822034" cy="64293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324448" y="2078910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203863" y="2663685"/>
            <a:ext cx="4732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FC52EA-F91C-4B36-92D8-5B5E861EE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40" y="4736619"/>
            <a:ext cx="1070202" cy="5907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177289" y="4834262"/>
            <a:ext cx="5606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https://www.instagram.com/polina_chaplanova_design/</a:t>
            </a:r>
            <a:endParaRPr lang="en-US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endParaRPr lang="en-US" sz="1600" b="0" i="0" dirty="0">
              <a:solidFill>
                <a:srgbClr val="4D4F51"/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7" y="867940"/>
            <a:ext cx="11590821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622A6935-82D5-4FE4-A797-5D3A8EAB0F12}"/>
              </a:ext>
            </a:extLst>
          </p:cNvPr>
          <p:cNvSpPr txBox="1">
            <a:spLocks/>
          </p:cNvSpPr>
          <p:nvPr/>
        </p:nvSpPr>
        <p:spPr>
          <a:xfrm>
            <a:off x="3230589" y="397960"/>
            <a:ext cx="6859464" cy="779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Коллаж про обучение. Поздравления С днем рождения блога!</a:t>
            </a:r>
            <a:endParaRPr lang="ru-RU" sz="1800" dirty="0">
              <a:solidFill>
                <a:schemeClr val="bg1">
                  <a:lumMod val="65000"/>
                  <a:lumOff val="3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040DDB-CCD4-4BE8-97C8-B063D974FB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11" y="890624"/>
            <a:ext cx="2346191" cy="5213757"/>
          </a:xfrm>
          <a:prstGeom prst="rect">
            <a:avLst/>
          </a:prstGeom>
        </p:spPr>
      </p:pic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A334FDB7-D2F5-4E01-B8C9-435846E2B9BA}"/>
              </a:ext>
            </a:extLst>
          </p:cNvPr>
          <p:cNvSpPr txBox="1">
            <a:spLocks/>
          </p:cNvSpPr>
          <p:nvPr/>
        </p:nvSpPr>
        <p:spPr>
          <a:xfrm>
            <a:off x="5366058" y="2827680"/>
            <a:ext cx="6101692" cy="1728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-Попробовала  инструмент «коллаж»</a:t>
            </a:r>
          </a:p>
          <a:p>
            <a:pPr algn="l"/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Попробовала  упоминание аккаунта  </a:t>
            </a:r>
            <a:r>
              <a:rPr lang="en-US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@nikulshina.elena </a:t>
            </a:r>
            <a:r>
              <a:rPr lang="ru-RU" sz="16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сделать труднодоступным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1014321"/>
            <a:ext cx="11434314" cy="512211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3305262" y="527228"/>
            <a:ext cx="7315199" cy="654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Переписка в Инстаграм с одним партнером ДО/ПОСЛЕ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177486-9D3B-4B2F-8D1B-C634FCCAA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679" y="980678"/>
            <a:ext cx="2313385" cy="51408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F7887E-0340-4424-9A65-DA30FD8261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67" y="980678"/>
            <a:ext cx="2321035" cy="515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76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01178" y="955599"/>
            <a:ext cx="11520914" cy="521030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00FBA7AB-C668-4C5B-A1B6-FC4A81BF5CE0}"/>
              </a:ext>
            </a:extLst>
          </p:cNvPr>
          <p:cNvSpPr txBox="1">
            <a:spLocks/>
          </p:cNvSpPr>
          <p:nvPr/>
        </p:nvSpPr>
        <p:spPr>
          <a:xfrm>
            <a:off x="2112755" y="498879"/>
            <a:ext cx="8696793" cy="654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Подписка на новый </a:t>
            </a:r>
            <a:r>
              <a:rPr lang="ru-RU" sz="1800" dirty="0" err="1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хэштег</a:t>
            </a:r>
            <a:r>
              <a:rPr lang="ru-RU" sz="1800" dirty="0">
                <a:solidFill>
                  <a:schemeClr val="bg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После рекомендаций в прямом эфире 07.06.21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F36361-46D2-41B6-9059-DBB3DEA4A7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38" y="929118"/>
            <a:ext cx="2345695" cy="52126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04931A-6127-480E-9AF2-50BA29891D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615" y="962293"/>
            <a:ext cx="2344639" cy="521030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EBD877-D5D7-4C60-ACE1-6ADA7EC2F6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428" y="962293"/>
            <a:ext cx="2345695" cy="521265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3914FDE-50C2-47A3-8759-1B9D6D45CD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538" y="929118"/>
            <a:ext cx="2345695" cy="52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64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ТОП- 3 СТОРИС СТУДЕНТОВ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FFF7B9B5-D9EB-457A-B0FB-AD22BF06C2AF}"/>
              </a:ext>
            </a:extLst>
          </p:cNvPr>
          <p:cNvSpPr txBox="1"/>
          <p:nvPr/>
        </p:nvSpPr>
        <p:spPr>
          <a:xfrm>
            <a:off x="1470048" y="5702910"/>
            <a:ext cx="22520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Очень стильно смотрится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AB090A-9A42-4355-89E6-8808C3B63A66}"/>
              </a:ext>
            </a:extLst>
          </p:cNvPr>
          <p:cNvSpPr txBox="1"/>
          <p:nvPr/>
        </p:nvSpPr>
        <p:spPr>
          <a:xfrm>
            <a:off x="5071144" y="5741333"/>
            <a:ext cx="22520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Классная подача съемки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05DDF3-4E38-4076-A58E-2A77075CE5CA}"/>
              </a:ext>
            </a:extLst>
          </p:cNvPr>
          <p:cNvSpPr txBox="1"/>
          <p:nvPr/>
        </p:nvSpPr>
        <p:spPr>
          <a:xfrm>
            <a:off x="8789787" y="5721837"/>
            <a:ext cx="2252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Хорошо и интересно рассказывает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3654178-2F3E-4ADC-8F4E-F4CC36FA6D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066" y="969515"/>
            <a:ext cx="2075217" cy="461159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33BB6F3-F5E7-45CE-8A39-9A87D3F551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640" y="969514"/>
            <a:ext cx="2075216" cy="461159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489638F-04EA-41E6-B17A-8271D865F4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787" y="987510"/>
            <a:ext cx="2075215" cy="46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28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9352" y="508950"/>
            <a:ext cx="551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Чек-лист 41 поток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72B9690-78B5-42B1-A17D-92840858E6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2171" y="970615"/>
            <a:ext cx="8259922" cy="529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9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575211" y="2723216"/>
            <a:ext cx="94089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 за информацию по оформлению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сторис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Очень много полезных инсайтов! 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2045</TotalTime>
  <Words>223</Words>
  <Application>Microsoft Office PowerPoint</Application>
  <PresentationFormat>Широкоэкранный</PresentationFormat>
  <Paragraphs>32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Museo Sans Cyrl 500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111</cp:revision>
  <dcterms:created xsi:type="dcterms:W3CDTF">2020-09-07T19:51:05Z</dcterms:created>
  <dcterms:modified xsi:type="dcterms:W3CDTF">2021-06-07T20:30:36Z</dcterms:modified>
</cp:coreProperties>
</file>