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275" r:id="rId4"/>
    <p:sldId id="297" r:id="rId5"/>
    <p:sldId id="299" r:id="rId6"/>
    <p:sldId id="300" r:id="rId7"/>
    <p:sldId id="298" r:id="rId8"/>
    <p:sldId id="29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275"/>
            <p14:sldId id="297"/>
            <p14:sldId id="299"/>
            <p14:sldId id="300"/>
            <p14:sldId id="298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png"/><Relationship Id="rId7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4.png"/><Relationship Id="rId7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2.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7" y="867940"/>
            <a:ext cx="11590821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622A6935-82D5-4FE4-A797-5D3A8EAB0F12}"/>
              </a:ext>
            </a:extLst>
          </p:cNvPr>
          <p:cNvSpPr txBox="1">
            <a:spLocks/>
          </p:cNvSpPr>
          <p:nvPr/>
        </p:nvSpPr>
        <p:spPr>
          <a:xfrm>
            <a:off x="3859485" y="507954"/>
            <a:ext cx="5226342" cy="42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3 группы низкочастотных </a:t>
            </a:r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хэштегов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по 30 штук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476D41-1877-40E1-8F50-9A34318DA1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75" y="1215685"/>
            <a:ext cx="1873803" cy="41640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009C00-EA43-482E-8BC6-9CA7F0074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18" y="1203686"/>
            <a:ext cx="1873803" cy="416400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79176D-AAE4-42C1-8360-255ED66AD9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461" y="1219170"/>
            <a:ext cx="1873803" cy="41640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8403B6-6DDF-447E-A428-0E1931A747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392" y="1219170"/>
            <a:ext cx="1873803" cy="416400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A032964-3B4A-49DB-AAB4-6B33E49CC6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129" y="1212114"/>
            <a:ext cx="1873803" cy="416400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6E11C23-4880-4E4C-9F25-9450953205A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067" y="1203686"/>
            <a:ext cx="1873803" cy="416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1014321"/>
            <a:ext cx="11434314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4398053" y="527228"/>
            <a:ext cx="3395894" cy="654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Пост «Ты меня не тролль»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F17A93-FCAC-4027-B510-0CC41260E8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523" y="987840"/>
            <a:ext cx="2304954" cy="512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76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1014321"/>
            <a:ext cx="11434314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4467315" y="433589"/>
            <a:ext cx="3395894" cy="654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Новое оформление </a:t>
            </a:r>
            <a:r>
              <a:rPr lang="ru-RU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сторис</a:t>
            </a:r>
            <a:endParaRPr lang="ru-RU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965F15-DF07-4205-B5BE-0771E314B4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104" y="987840"/>
            <a:ext cx="2299246" cy="51094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634C44-08A9-4F58-AA08-11D4EDD00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37" y="1014321"/>
            <a:ext cx="2299246" cy="510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2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1014321"/>
            <a:ext cx="11434314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4467315" y="433589"/>
            <a:ext cx="4123012" cy="654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</a:rPr>
              <a:t>Подписка на новый </a:t>
            </a:r>
            <a:r>
              <a:rPr lang="ru-RU" dirty="0" err="1">
                <a:solidFill>
                  <a:schemeClr val="bg1">
                    <a:lumMod val="65000"/>
                    <a:lumOff val="35000"/>
                  </a:schemeClr>
                </a:solidFill>
              </a:rPr>
              <a:t>хэштег</a:t>
            </a:r>
            <a:endParaRPr lang="ru-RU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34BEE2-DE1C-4414-86D7-3127D6B264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06" y="1060013"/>
            <a:ext cx="2290296" cy="50895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0A7256-97DD-411C-87DE-E792FBDF2D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940" y="1014321"/>
            <a:ext cx="2309395" cy="51319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B855CBF-1DD2-4944-8B64-EBD0034EF9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912" y="1021347"/>
            <a:ext cx="2309395" cy="513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138507-639E-4440-B2AD-CC89782A43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30" y="1253980"/>
            <a:ext cx="1957518" cy="43500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0BD1F7-B7B1-4C66-917F-B35C4B3884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978" y="1265633"/>
            <a:ext cx="1972903" cy="438422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18B714F-1EEB-4353-9075-C8974453A4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511" y="1240949"/>
            <a:ext cx="1984630" cy="441028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FF7B9B5-D9EB-457A-B0FB-AD22BF06C2AF}"/>
              </a:ext>
            </a:extLst>
          </p:cNvPr>
          <p:cNvSpPr txBox="1"/>
          <p:nvPr/>
        </p:nvSpPr>
        <p:spPr>
          <a:xfrm>
            <a:off x="1470048" y="5702910"/>
            <a:ext cx="2252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Наталья хорошо говорит, интересно снято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AB090A-9A42-4355-89E6-8808C3B63A66}"/>
              </a:ext>
            </a:extLst>
          </p:cNvPr>
          <p:cNvSpPr txBox="1"/>
          <p:nvPr/>
        </p:nvSpPr>
        <p:spPr>
          <a:xfrm>
            <a:off x="5027007" y="5728864"/>
            <a:ext cx="2252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 оформлено, интересно слушать про архитектуру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05DDF3-4E38-4076-A58E-2A77075CE5CA}"/>
              </a:ext>
            </a:extLst>
          </p:cNvPr>
          <p:cNvSpPr txBox="1"/>
          <p:nvPr/>
        </p:nvSpPr>
        <p:spPr>
          <a:xfrm>
            <a:off x="8789787" y="5721837"/>
            <a:ext cx="22520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Необычно оформлено, в тему, есть развлекательный контент + 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556664" y="2012072"/>
            <a:ext cx="94089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 много полезной информации уже за 2 урока только,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вообще огонь!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 за возможность!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Учится нужно у лучших!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1981</TotalTime>
  <Words>221</Words>
  <Application>Microsoft Office PowerPoint</Application>
  <PresentationFormat>Широкоэкранный</PresentationFormat>
  <Paragraphs>33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103</cp:revision>
  <dcterms:created xsi:type="dcterms:W3CDTF">2020-09-07T19:51:05Z</dcterms:created>
  <dcterms:modified xsi:type="dcterms:W3CDTF">2021-06-07T20:33:45Z</dcterms:modified>
</cp:coreProperties>
</file>