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300" r:id="rId4"/>
    <p:sldId id="308" r:id="rId5"/>
    <p:sldId id="302" r:id="rId6"/>
    <p:sldId id="298" r:id="rId7"/>
    <p:sldId id="296" r:id="rId8"/>
    <p:sldId id="31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300"/>
            <p14:sldId id="308"/>
            <p14:sldId id="302"/>
            <p14:sldId id="298"/>
            <p14:sldId id="296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30.06.2021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png"/><Relationship Id="rId7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png"/><Relationship Id="rId7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png"/><Relationship Id="rId7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12.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97207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E0EC453F-403A-4AFB-A5FD-C5D76943869B}"/>
              </a:ext>
            </a:extLst>
          </p:cNvPr>
          <p:cNvSpPr txBox="1">
            <a:spLocks/>
          </p:cNvSpPr>
          <p:nvPr/>
        </p:nvSpPr>
        <p:spPr>
          <a:xfrm>
            <a:off x="2930485" y="510399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Сторис</a:t>
            </a: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A4ECD4-22B5-417E-B135-FD4A1756B4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30" y="1008281"/>
            <a:ext cx="2312054" cy="51378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A1549C-4549-46C8-92E0-2E42B84706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084" y="965606"/>
            <a:ext cx="2312054" cy="513789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948677-6465-450F-9D90-7321CBCE4A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693" y="1008281"/>
            <a:ext cx="2312054" cy="513789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4BEDAC7-DAB0-4E2F-BCB0-F0BE95FA71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824" y="1008281"/>
            <a:ext cx="2312054" cy="513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64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210331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 «З мифа»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A1D7E4-0BD5-41F8-8902-E5593F00D7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581" y="928337"/>
            <a:ext cx="2374093" cy="52757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4E7FD13-9829-4EBB-A679-AC71D11939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274" y="919688"/>
            <a:ext cx="2374093" cy="52757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DD3CCFC-DFC4-4A0F-9648-CBAB342BFA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210" y="919688"/>
            <a:ext cx="2374093" cy="527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0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15389" y="932646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Хэштеги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посту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8F24BD1-808C-4743-8051-A548F8C76ACE}"/>
              </a:ext>
            </a:extLst>
          </p:cNvPr>
          <p:cNvCxnSpPr/>
          <p:nvPr/>
        </p:nvCxnSpPr>
        <p:spPr>
          <a:xfrm flipV="1">
            <a:off x="5181600" y="2635362"/>
            <a:ext cx="0" cy="23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B05D2C-A6EF-4536-9D86-43E515C329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382" y="955599"/>
            <a:ext cx="2319205" cy="51537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87774D-9CE3-4D3E-9B79-A392C63117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402" y="966147"/>
            <a:ext cx="2319205" cy="515378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07151C0-33B3-4CB7-93F0-B9C4F3F190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618" y="972494"/>
            <a:ext cx="2319205" cy="5153789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4064339-2D08-4801-A961-5F656F822D9E}"/>
              </a:ext>
            </a:extLst>
          </p:cNvPr>
          <p:cNvCxnSpPr/>
          <p:nvPr/>
        </p:nvCxnSpPr>
        <p:spPr>
          <a:xfrm flipV="1">
            <a:off x="1791793" y="1593908"/>
            <a:ext cx="2258054" cy="2258888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DECE586-48C5-482C-A9EC-E12C6CC10A0E}"/>
              </a:ext>
            </a:extLst>
          </p:cNvPr>
          <p:cNvCxnSpPr/>
          <p:nvPr/>
        </p:nvCxnSpPr>
        <p:spPr>
          <a:xfrm flipV="1">
            <a:off x="5075799" y="1803633"/>
            <a:ext cx="2164098" cy="3800213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9A512100-5AA7-43EB-82BC-D97F7548E2C9}"/>
              </a:ext>
            </a:extLst>
          </p:cNvPr>
          <p:cNvCxnSpPr/>
          <p:nvPr/>
        </p:nvCxnSpPr>
        <p:spPr>
          <a:xfrm flipV="1">
            <a:off x="8383424" y="1776827"/>
            <a:ext cx="1758194" cy="4125574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460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СТОРИС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89C3E1-EFF3-433C-9812-E52C2BE841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195" y="1029948"/>
            <a:ext cx="2388174" cy="53070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9C9A06-6CD7-471C-B72B-B3D651686C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734" y="1029948"/>
            <a:ext cx="2388174" cy="530705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DF01AF4-D03A-4AB1-9619-647C6FA148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867" y="1012588"/>
            <a:ext cx="2388174" cy="530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7FB9A75-2C71-4A02-8771-79435BD4BD00}"/>
              </a:ext>
            </a:extLst>
          </p:cNvPr>
          <p:cNvSpPr txBox="1"/>
          <p:nvPr/>
        </p:nvSpPr>
        <p:spPr>
          <a:xfrm>
            <a:off x="3048699" y="577654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«вредных совета»  СТУДЕНТОВ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3BAF21-049A-4B14-A9FF-CE04CD783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350" y="886728"/>
            <a:ext cx="10331167" cy="550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E10D4ED-F78F-41D1-BEA2-0DF6543DD1C8}"/>
              </a:ext>
            </a:extLst>
          </p:cNvPr>
          <p:cNvSpPr txBox="1"/>
          <p:nvPr/>
        </p:nvSpPr>
        <p:spPr>
          <a:xfrm>
            <a:off x="1651230" y="1935265"/>
            <a:ext cx="87621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большое!!!!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сегодняшний день пока не сделано: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Рассказ с успехом Вам в директ, не хватает духу, так как успехов пока нет(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Контент-план(((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Не заказана шапка профиля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Не переделаны вечные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сторис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359879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2421</TotalTime>
  <Words>212</Words>
  <Application>Microsoft Office PowerPoint</Application>
  <PresentationFormat>Широкоэкранный</PresentationFormat>
  <Paragraphs>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140</cp:revision>
  <dcterms:created xsi:type="dcterms:W3CDTF">2020-09-07T19:51:05Z</dcterms:created>
  <dcterms:modified xsi:type="dcterms:W3CDTF">2021-06-30T07:04:15Z</dcterms:modified>
</cp:coreProperties>
</file>