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7"/>
  </p:notesMasterIdLst>
  <p:sldIdLst>
    <p:sldId id="290" r:id="rId2"/>
    <p:sldId id="276" r:id="rId3"/>
    <p:sldId id="308" r:id="rId4"/>
    <p:sldId id="302" r:id="rId5"/>
    <p:sldId id="31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308"/>
            <p14:sldId id="302"/>
            <p14:sldId id="3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65EE8-86D0-434C-986E-0334721FEE1E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E1BC3-C2D8-4B01-B0BB-E3A4234CC2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191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E1BC3-C2D8-4B01-B0BB-E3A4234CC28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924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E1BC3-C2D8-4B01-B0BB-E3A4234CC28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357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E1BC3-C2D8-4B01-B0BB-E3A4234CC28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96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E1BC3-C2D8-4B01-B0BB-E3A4234CC28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642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E1BC3-C2D8-4B01-B0BB-E3A4234CC28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78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nstagram.com/polina_chaplanova_design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11.jpg"/><Relationship Id="rId4" Type="http://schemas.openxmlformats.org/officeDocument/2006/relationships/image" Target="../media/image4.png"/><Relationship Id="rId9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1</a:t>
            </a:r>
            <a:r>
              <a:rPr lang="en-US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1</a:t>
            </a:r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324448" y="207891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03863" y="2663685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" y="4736619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177289" y="4834262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3210331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 «Вредные советы»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5926C3-D55C-4622-8EAD-FB5C4594A8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796" y="923909"/>
            <a:ext cx="2364827" cy="525517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EC38E0-C964-45BC-ABE0-A6CBE50993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8281" y="985034"/>
            <a:ext cx="2390518" cy="518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0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15389" y="932646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Хэштеги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посту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F8F24BD1-808C-4743-8051-A548F8C76ACE}"/>
              </a:ext>
            </a:extLst>
          </p:cNvPr>
          <p:cNvCxnSpPr/>
          <p:nvPr/>
        </p:nvCxnSpPr>
        <p:spPr>
          <a:xfrm flipV="1">
            <a:off x="5181600" y="2635362"/>
            <a:ext cx="0" cy="23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96CF10-0609-4687-8966-58DAAF5B9C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077" y="955599"/>
            <a:ext cx="2344639" cy="52103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9CD055F-0747-4180-8043-EB09A8395D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991" y="938938"/>
            <a:ext cx="2344639" cy="521030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EA1910-3D0A-49C6-84F5-E7E377251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678" y="892135"/>
            <a:ext cx="2344639" cy="5210309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0392361-06D9-49DC-8D8C-B43F6C62125C}"/>
              </a:ext>
            </a:extLst>
          </p:cNvPr>
          <p:cNvCxnSpPr/>
          <p:nvPr/>
        </p:nvCxnSpPr>
        <p:spPr>
          <a:xfrm>
            <a:off x="1912687" y="1888245"/>
            <a:ext cx="2044717" cy="1442184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6B49575-3710-4AA6-A5E0-0ED815526A23}"/>
              </a:ext>
            </a:extLst>
          </p:cNvPr>
          <p:cNvCxnSpPr/>
          <p:nvPr/>
        </p:nvCxnSpPr>
        <p:spPr>
          <a:xfrm>
            <a:off x="5125903" y="1736521"/>
            <a:ext cx="2179362" cy="1824232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FEE25396-FFFE-4CB2-A6B8-F59341F101B8}"/>
              </a:ext>
            </a:extLst>
          </p:cNvPr>
          <p:cNvCxnSpPr/>
          <p:nvPr/>
        </p:nvCxnSpPr>
        <p:spPr>
          <a:xfrm>
            <a:off x="8274019" y="1803633"/>
            <a:ext cx="2005294" cy="3355596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460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E10D4ED-F78F-41D1-BEA2-0DF6543DD1C8}"/>
              </a:ext>
            </a:extLst>
          </p:cNvPr>
          <p:cNvSpPr txBox="1"/>
          <p:nvPr/>
        </p:nvSpPr>
        <p:spPr>
          <a:xfrm>
            <a:off x="1928624" y="2196874"/>
            <a:ext cx="8762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Выбрана фотостудия, фотографа ищу еще.</a:t>
            </a:r>
          </a:p>
        </p:txBody>
      </p:sp>
    </p:spTree>
    <p:extLst>
      <p:ext uri="{BB962C8B-B14F-4D97-AF65-F5344CB8AC3E}">
        <p14:creationId xmlns:p14="http://schemas.microsoft.com/office/powerpoint/2010/main" val="2623359879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2405</TotalTime>
  <Words>117</Words>
  <Application>Microsoft Office PowerPoint</Application>
  <PresentationFormat>Широкоэкранный</PresentationFormat>
  <Paragraphs>24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139</cp:revision>
  <dcterms:created xsi:type="dcterms:W3CDTF">2020-09-07T19:51:05Z</dcterms:created>
  <dcterms:modified xsi:type="dcterms:W3CDTF">2021-06-30T06:58:56Z</dcterms:modified>
</cp:coreProperties>
</file>