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90" r:id="rId2"/>
    <p:sldId id="276" r:id="rId3"/>
    <p:sldId id="308" r:id="rId4"/>
    <p:sldId id="302" r:id="rId5"/>
    <p:sldId id="298" r:id="rId6"/>
    <p:sldId id="31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0"/>
            <p14:sldId id="276"/>
            <p14:sldId id="308"/>
            <p14:sldId id="302"/>
            <p14:sldId id="298"/>
            <p14:sldId id="3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01.07.2021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olina_chaplanova_design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4.png"/><Relationship Id="rId7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jpg"/><Relationship Id="rId4" Type="http://schemas.openxmlformats.org/officeDocument/2006/relationships/image" Target="../media/image3.png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4.png"/><Relationship Id="rId7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7ACDD-93F3-4A45-BEF2-70EF9CD1B75B}"/>
              </a:ext>
            </a:extLst>
          </p:cNvPr>
          <p:cNvSpPr txBox="1"/>
          <p:nvPr/>
        </p:nvSpPr>
        <p:spPr>
          <a:xfrm>
            <a:off x="3048699" y="1905506"/>
            <a:ext cx="609460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ДОМАШНЕЕ ЗАДАНИЕ ПО КУРСУ «ПРОДВИЖЕНИЕ ИНСТАГРАМ ПОНОВОМУ» ОТ ЕЛЕНЫ НИКУЛЬШИНОЙ</a:t>
            </a:r>
          </a:p>
          <a:p>
            <a:pPr algn="ctr"/>
            <a:endParaRPr lang="ru-RU" sz="32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УРОК 13.</a:t>
            </a:r>
          </a:p>
        </p:txBody>
      </p:sp>
    </p:spTree>
    <p:extLst>
      <p:ext uri="{BB962C8B-B14F-4D97-AF65-F5344CB8AC3E}">
        <p14:creationId xmlns:p14="http://schemas.microsoft.com/office/powerpoint/2010/main" val="26497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8BBC88-659E-4AE4-8025-F5F513A6B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367" y="428624"/>
            <a:ext cx="4822034" cy="64293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1324448" y="2078910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1203863" y="2663685"/>
            <a:ext cx="473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FC52EA-F91C-4B36-92D8-5B5E861EE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40" y="4736619"/>
            <a:ext cx="1070202" cy="5907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FC37FA-83AE-4750-A101-6605C98249FB}"/>
              </a:ext>
            </a:extLst>
          </p:cNvPr>
          <p:cNvSpPr txBox="1"/>
          <p:nvPr/>
        </p:nvSpPr>
        <p:spPr>
          <a:xfrm>
            <a:off x="1177289" y="4834262"/>
            <a:ext cx="5606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https://www.instagram.com/polina_chaplanova_design/</a:t>
            </a:r>
            <a:endParaRPr lang="en-US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en-US" sz="1600" b="0" i="0" dirty="0">
              <a:solidFill>
                <a:srgbClr val="4D4F51"/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3210331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err="1">
                <a:solidFill>
                  <a:schemeClr val="tx1">
                    <a:lumMod val="50000"/>
                  </a:schemeClr>
                </a:solidFill>
              </a:rPr>
              <a:t>Сторис</a:t>
            </a:r>
            <a:r>
              <a:rPr lang="ru-RU" sz="1600" dirty="0">
                <a:solidFill>
                  <a:schemeClr val="tx1">
                    <a:lumMod val="50000"/>
                  </a:schemeClr>
                </a:solidFill>
              </a:rPr>
              <a:t> «Анонс прямого эфира»</a:t>
            </a:r>
            <a:endParaRPr lang="ru-RU" sz="18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C811F2B-C5BE-4A11-A4B5-94F873D2DB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35" y="955599"/>
            <a:ext cx="2344640" cy="52103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EA98055-DB6E-455D-9C24-280916851A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692" y="941248"/>
            <a:ext cx="2344640" cy="52103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0F8F645-8D60-4CC6-AC36-2FAEBCE7C0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964" y="935475"/>
            <a:ext cx="2344640" cy="521031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F1F5519-12BF-4997-9A19-A74F5CE5E0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482" y="935475"/>
            <a:ext cx="2344640" cy="521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06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15389" y="932646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2807616" y="542365"/>
            <a:ext cx="6331029" cy="41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Прямой эфир «вопрос ответ» 1 июля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F8F24BD1-808C-4743-8051-A548F8C76ACE}"/>
              </a:ext>
            </a:extLst>
          </p:cNvPr>
          <p:cNvCxnSpPr/>
          <p:nvPr/>
        </p:nvCxnSpPr>
        <p:spPr>
          <a:xfrm flipV="1">
            <a:off x="5181600" y="2635362"/>
            <a:ext cx="0" cy="23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303008-8634-4F4E-A30C-90DE0C1DB9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78" y="966146"/>
            <a:ext cx="2329564" cy="517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460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89352" y="508950"/>
            <a:ext cx="551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ТОП- 3 СТОРИС СТУДЕНТОВ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0982EC-C719-4F89-9ED3-A349891C3B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38" y="970615"/>
            <a:ext cx="2421734" cy="538163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D5F3172-C039-4B04-ACF1-557745B272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372" y="967419"/>
            <a:ext cx="2421734" cy="538163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C67D462-15D5-4EA6-AD13-1A647EAA1C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768" y="967418"/>
            <a:ext cx="2421734" cy="538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28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E10D4ED-F78F-41D1-BEA2-0DF6543DD1C8}"/>
              </a:ext>
            </a:extLst>
          </p:cNvPr>
          <p:cNvSpPr txBox="1"/>
          <p:nvPr/>
        </p:nvSpPr>
        <p:spPr>
          <a:xfrm>
            <a:off x="1651230" y="1842239"/>
            <a:ext cx="901677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Елена Александровна!</a:t>
            </a:r>
          </a:p>
          <a:p>
            <a:pPr algn="ctr"/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Сегодня был мой прямой эфир. Это  был не первый мой прямой эфир, но первый в моем блоге одной. Раньше были или в марафоне аккаунта или двойной.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наклейку вопросов не задали(, пришлось просить друзей, и в эфире почти никого не было и вопросы не задавали, это конечно сильно расстраивает.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Ощущение, что разговариваешь сама с собой)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 это опыт, а опыт бесценен.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Работаю дальше!</a:t>
            </a:r>
          </a:p>
          <a:p>
            <a:pPr algn="ctr"/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большое!</a:t>
            </a:r>
          </a:p>
        </p:txBody>
      </p:sp>
    </p:spTree>
    <p:extLst>
      <p:ext uri="{BB962C8B-B14F-4D97-AF65-F5344CB8AC3E}">
        <p14:creationId xmlns:p14="http://schemas.microsoft.com/office/powerpoint/2010/main" val="2623359879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2411</TotalTime>
  <Words>208</Words>
  <Application>Microsoft Office PowerPoint</Application>
  <PresentationFormat>Широкоэкранный</PresentationFormat>
  <Paragraphs>28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Museo Sans Cyrl 500</vt:lpstr>
      <vt:lpstr>Trebuchet MS</vt:lpstr>
      <vt:lpstr>Берлин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138</cp:revision>
  <dcterms:created xsi:type="dcterms:W3CDTF">2020-09-07T19:51:05Z</dcterms:created>
  <dcterms:modified xsi:type="dcterms:W3CDTF">2021-07-01T20:14:31Z</dcterms:modified>
</cp:coreProperties>
</file>