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275" r:id="rId4"/>
    <p:sldId id="297" r:id="rId5"/>
    <p:sldId id="289" r:id="rId6"/>
    <p:sldId id="291" r:id="rId7"/>
    <p:sldId id="292" r:id="rId8"/>
    <p:sldId id="294" r:id="rId9"/>
    <p:sldId id="295" r:id="rId10"/>
    <p:sldId id="288" r:id="rId11"/>
    <p:sldId id="298" r:id="rId12"/>
    <p:sldId id="29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275"/>
            <p14:sldId id="297"/>
            <p14:sldId id="289"/>
            <p14:sldId id="291"/>
            <p14:sldId id="292"/>
            <p14:sldId id="294"/>
            <p14:sldId id="295"/>
            <p14:sldId id="288"/>
            <p14:sldId id="298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hyperlink" Target="https://www.instagram.com/polina_chaplanova_design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polinachaplanova@bk.ru" TargetMode="External"/><Relationship Id="rId4" Type="http://schemas.openxmlformats.org/officeDocument/2006/relationships/hyperlink" Target="https://www.polinachaplanova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.png"/><Relationship Id="rId7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1.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501630" y="860444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84803" y="1653546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B0444F-A6FB-46A3-A3ED-75861A2C5883}"/>
              </a:ext>
            </a:extLst>
          </p:cNvPr>
          <p:cNvSpPr txBox="1"/>
          <p:nvPr/>
        </p:nvSpPr>
        <p:spPr>
          <a:xfrm>
            <a:off x="655293" y="5085974"/>
            <a:ext cx="3681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Контакты:</a:t>
            </a:r>
          </a:p>
          <a:p>
            <a:r>
              <a:rPr lang="ru-RU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Телфон</a:t>
            </a:r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WatsApp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+7(903)792-34-98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https://www.polinachaplanova.com/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Email: 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28" y="6280081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071471" y="6377836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58689" y="972376"/>
            <a:ext cx="11434314" cy="512211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622A6935-82D5-4FE4-A797-5D3A8EAB0F12}"/>
              </a:ext>
            </a:extLst>
          </p:cNvPr>
          <p:cNvSpPr txBox="1">
            <a:spLocks/>
          </p:cNvSpPr>
          <p:nvPr/>
        </p:nvSpPr>
        <p:spPr>
          <a:xfrm>
            <a:off x="2941840" y="2408150"/>
            <a:ext cx="6638595" cy="583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Здравствуйте Елена Александровна , рада знакомству с Вами!</a:t>
            </a:r>
          </a:p>
          <a:p>
            <a:pPr algn="l"/>
            <a:endParaRPr lang="ru-RU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0E8B66F8-59A3-49A5-8017-74733EE96347}"/>
              </a:ext>
            </a:extLst>
          </p:cNvPr>
          <p:cNvSpPr txBox="1">
            <a:spLocks/>
          </p:cNvSpPr>
          <p:nvPr/>
        </p:nvSpPr>
        <p:spPr>
          <a:xfrm>
            <a:off x="1729682" y="3322255"/>
            <a:ext cx="9292327" cy="1252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Узнала о Вашем марафоне от своего партнера, после прохождения которого купила курс. </a:t>
            </a:r>
          </a:p>
          <a:p>
            <a:pPr algn="l"/>
            <a:r>
              <a:rPr lang="ru-RU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 классный и полезный был марафон, который заставлял работать в своем блоге.</a:t>
            </a:r>
          </a:p>
          <a:p>
            <a:pPr algn="l"/>
            <a:r>
              <a:rPr lang="ru-RU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Спасибо, большое за то что Вы делаете!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1014321"/>
            <a:ext cx="11434314" cy="512211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11314058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 ​Владелица дизайнерской​ студии "POLINA CHAPLANOVA DESIGN“  (Студия существует 1,5 года.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постоянной основе штата нет)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-US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 (опыт в крупных дизайн-студиях).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4. Создала​ и реализовала проект салона красоты, который победил в номинации «Лучший салон красоты РФ класса LUX». 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5.​ Член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Союза Дизайнеров и Архитекторов».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6.</a:t>
            </a:r>
            <a:r>
              <a:rPr lang="en-US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7. Спикер образовательных программ и конференций по дизайну (онлайн формат).</a:t>
            </a: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 моя ЗАДАЧА ​ сделать так, что бы человек был счастлив у себя дома. Испытывал те эмоции, которые он хочет испытывать.</a:t>
            </a:r>
            <a:b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827645" y="552656"/>
            <a:ext cx="2536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фактов обо мне: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8976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F85D6EB7-8BCE-4AF7-A978-AE8D710AF1A3}"/>
              </a:ext>
            </a:extLst>
          </p:cNvPr>
          <p:cNvSpPr/>
          <p:nvPr/>
        </p:nvSpPr>
        <p:spPr>
          <a:xfrm>
            <a:off x="5632341" y="4012878"/>
            <a:ext cx="6555563" cy="2340565"/>
          </a:xfrm>
          <a:prstGeom prst="rect">
            <a:avLst/>
          </a:prstGeom>
          <a:solidFill>
            <a:schemeClr val="tx1"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EEE9A59-7F57-4826-ACD4-681BFE2976E5}"/>
              </a:ext>
            </a:extLst>
          </p:cNvPr>
          <p:cNvSpPr/>
          <p:nvPr/>
        </p:nvSpPr>
        <p:spPr>
          <a:xfrm>
            <a:off x="619732" y="2144052"/>
            <a:ext cx="4992503" cy="2307889"/>
          </a:xfrm>
          <a:prstGeom prst="rect">
            <a:avLst/>
          </a:prstGeom>
          <a:solidFill>
            <a:schemeClr val="bg1">
              <a:lumMod val="50000"/>
              <a:lumOff val="50000"/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одзаголовок 2">
            <a:extLst>
              <a:ext uri="{FF2B5EF4-FFF2-40B4-BE49-F238E27FC236}">
                <a16:creationId xmlns:a16="http://schemas.microsoft.com/office/drawing/2014/main" id="{A089137C-75D7-4E76-870A-AFD291A4E4B2}"/>
              </a:ext>
            </a:extLst>
          </p:cNvPr>
          <p:cNvSpPr txBox="1">
            <a:spLocks/>
          </p:cNvSpPr>
          <p:nvPr/>
        </p:nvSpPr>
        <p:spPr>
          <a:xfrm>
            <a:off x="3942460" y="1684854"/>
            <a:ext cx="4307080" cy="416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«POLINA CHAPLANOVA DESIGN»- ЭТО</a:t>
            </a:r>
            <a:r>
              <a:rPr lang="en-US" sz="17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7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731" y="2227547"/>
            <a:ext cx="4482171" cy="2466892"/>
          </a:xfrm>
        </p:spPr>
        <p:txBody>
          <a:bodyPr>
            <a:normAutofit/>
          </a:bodyPr>
          <a:lstStyle/>
          <a:p>
            <a:pPr algn="l"/>
            <a:r>
              <a:rPr lang="ru-RU" sz="17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- Эксклюзивный и авторский дизайн проект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Экспертность  в индивидуальных Дизайн решениях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Работа с требовательным Заказчиком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Согласование с Заказчиком всех этапов проекта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Индивидуальные выезды для подбора материалов и мебели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2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7386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«POLINA CHAPLANOVA DESIGN»</a:t>
            </a:r>
            <a:r>
              <a:rPr lang="en-US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>
                <a:solidFill>
                  <a:srgbClr val="4D4F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выполняет весь спектр услуг от идеи до реализации.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09ACBD7-9243-4E3E-8F4A-C958B8B57C8C}"/>
              </a:ext>
            </a:extLst>
          </p:cNvPr>
          <p:cNvSpPr txBox="1"/>
          <p:nvPr/>
        </p:nvSpPr>
        <p:spPr>
          <a:xfrm>
            <a:off x="559692" y="1242334"/>
            <a:ext cx="11608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интерьера     Рабочая документация     Декорирование    Авторский надзор     Комплектация     Услуга в сфере строительства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1FDCE4C-F057-4F59-AEC0-3E1A784A594F}"/>
              </a:ext>
            </a:extLst>
          </p:cNvPr>
          <p:cNvSpPr/>
          <p:nvPr/>
        </p:nvSpPr>
        <p:spPr>
          <a:xfrm flipH="1" flipV="1">
            <a:off x="2341424" y="140210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6A5CE7F5-02B6-4834-817D-E0E451627A22}"/>
              </a:ext>
            </a:extLst>
          </p:cNvPr>
          <p:cNvSpPr/>
          <p:nvPr/>
        </p:nvSpPr>
        <p:spPr>
          <a:xfrm flipH="1" flipV="1">
            <a:off x="7889086" y="139461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CF9F6E4C-EBFB-43DE-A0FA-AE32D641755B}"/>
              </a:ext>
            </a:extLst>
          </p:cNvPr>
          <p:cNvSpPr/>
          <p:nvPr/>
        </p:nvSpPr>
        <p:spPr>
          <a:xfrm flipH="1" flipV="1">
            <a:off x="4539635" y="1393431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8D8D09D4-20B3-43CE-9E0A-EF8BF4B1FD0A}"/>
              </a:ext>
            </a:extLst>
          </p:cNvPr>
          <p:cNvSpPr/>
          <p:nvPr/>
        </p:nvSpPr>
        <p:spPr>
          <a:xfrm flipH="1" flipV="1">
            <a:off x="6132440" y="139070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D296AD92-F218-40FE-BEDD-F778A421AFED}"/>
              </a:ext>
            </a:extLst>
          </p:cNvPr>
          <p:cNvSpPr txBox="1">
            <a:spLocks/>
          </p:cNvSpPr>
          <p:nvPr/>
        </p:nvSpPr>
        <p:spPr>
          <a:xfrm>
            <a:off x="5745202" y="4029217"/>
            <a:ext cx="6458897" cy="2307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Грамотная и проработанная рабочая документация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Консультация подрядных организаций по вопросам исполнения дизайн-проекта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Корректировка и быстрые решения по рабочей документации без задержки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строительным срокам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Разработка </a:t>
            </a:r>
            <a:r>
              <a:rPr lang="ru-RU" sz="14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спец.проектов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-шоу-румов квартир (витрина для девелоперов)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Обучающие программ и семинары для НОВОСЕЛОВ</a:t>
            </a:r>
          </a:p>
          <a:p>
            <a:pPr marL="342900" indent="-342900" algn="l">
              <a:buFontTx/>
              <a:buChar char="-"/>
            </a:pPr>
            <a:endParaRPr lang="ru-RU" sz="2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D04273EB-1D38-4CFC-8E9F-2E5A694BEF60}"/>
              </a:ext>
            </a:extLst>
          </p:cNvPr>
          <p:cNvSpPr/>
          <p:nvPr/>
        </p:nvSpPr>
        <p:spPr>
          <a:xfrm flipH="1" flipV="1">
            <a:off x="9372833" y="138908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68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7386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ИСХОДНАЯ ТОЧКА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18F0E40-42B0-4DA8-9BC6-861887F620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1" y="838899"/>
            <a:ext cx="2533538" cy="517967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0429815-5881-4D3F-AE1F-DBD12F0CDA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949" y="829666"/>
            <a:ext cx="2582664" cy="5179677"/>
          </a:xfrm>
          <a:prstGeom prst="rect">
            <a:avLst/>
          </a:prstGeom>
        </p:spPr>
      </p:pic>
      <p:sp>
        <p:nvSpPr>
          <p:cNvPr id="33" name="Подзаголовок 2">
            <a:extLst>
              <a:ext uri="{FF2B5EF4-FFF2-40B4-BE49-F238E27FC236}">
                <a16:creationId xmlns:a16="http://schemas.microsoft.com/office/drawing/2014/main" id="{B8D6BC0B-A842-4CB2-AD75-29E8868279A6}"/>
              </a:ext>
            </a:extLst>
          </p:cNvPr>
          <p:cNvSpPr txBox="1">
            <a:spLocks/>
          </p:cNvSpPr>
          <p:nvPr/>
        </p:nvSpPr>
        <p:spPr>
          <a:xfrm>
            <a:off x="3556679" y="1943884"/>
            <a:ext cx="5078641" cy="3542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 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дата создания блога –25 июня 2019 г. </a:t>
            </a:r>
          </a:p>
          <a:p>
            <a:pPr marL="171450" indent="-171450" algn="l">
              <a:buFontTx/>
              <a:buChar char="-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1069 подписчиков на 03 июня  2021 г. (из них 69 ученики курса)</a:t>
            </a:r>
          </a:p>
          <a:p>
            <a:pPr marL="171450" indent="-171450" algn="l">
              <a:buFontTx/>
              <a:buChar char="-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ЦА среднестатистическая семья в возрасте от 25 до 45 лет</a:t>
            </a:r>
          </a:p>
          <a:p>
            <a:pPr marL="171450" indent="-171450" algn="l">
              <a:buFontTx/>
              <a:buChar char="-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Методов продвижения почти нет (реклама плохо работает, участие в одном марафоне о ремонте, одна реклама у блогера)</a:t>
            </a:r>
          </a:p>
          <a:p>
            <a:pPr marL="171450" indent="-171450" algn="l">
              <a:buFontTx/>
              <a:buChar char="-"/>
            </a:pP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основные проблемы: мало подписчиков, неактивная аудитория, нет заказов дизайн-проектов через </a:t>
            </a:r>
            <a:r>
              <a:rPr lang="ru-RU" sz="1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инстраграм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мало времени на ведение блога.</a:t>
            </a:r>
            <a:endParaRPr lang="ru-RU" sz="17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4113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7386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КРАТКОСРОЧНЫЕ ЦЕЛИ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62E19D52-4773-4F14-8E8D-0B44CF426BDE}"/>
              </a:ext>
            </a:extLst>
          </p:cNvPr>
          <p:cNvSpPr txBox="1">
            <a:spLocks/>
          </p:cNvSpPr>
          <p:nvPr/>
        </p:nvSpPr>
        <p:spPr>
          <a:xfrm>
            <a:off x="932053" y="2080470"/>
            <a:ext cx="10911786" cy="3744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Краткосрочные цели (около 1 год): 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азвить аккаунт в Инстаграм (увеличить количество подписчиков до 10К)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Брать заказы на дизайн-проект преимущественно через инстаграм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Увеличить чек по проекту в 1,5 раза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обавить продвижение через запасные площадки (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Houzz,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TikTok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Яндекс.Дзен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анять в команду на постоянную основу 3 человек (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ММ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специалиста, личного помощника, дизайнера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 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Выступать спикером офлайн без страха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формировать сильный личный бренд.</a:t>
            </a:r>
            <a:endParaRPr lang="ru-RU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0104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7386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СРЕДНЕСРОЧНЫЕ ЦЕЛИ 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62E19D52-4773-4F14-8E8D-0B44CF426BDE}"/>
              </a:ext>
            </a:extLst>
          </p:cNvPr>
          <p:cNvSpPr txBox="1">
            <a:spLocks/>
          </p:cNvSpPr>
          <p:nvPr/>
        </p:nvSpPr>
        <p:spPr>
          <a:xfrm>
            <a:off x="932053" y="1904301"/>
            <a:ext cx="10911786" cy="3744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Среднесрочные цели (5 лет): 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азвить аккаунт в Инстаграм (увеличить количество подписчиков до 120К)</a:t>
            </a: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Работать с бизнес-сегментом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Увеличить чек по проекту в 3 раза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  Сформировать команду из 25 человек</a:t>
            </a: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Публиковаться в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интерьерных журналах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Salon, AD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Выступать спикером в онлайн и офлайн формате на крупных конференциях по дизайну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 приглашенным экспертом на Т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дизайну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Укрепить личный бренд</a:t>
            </a:r>
            <a:endParaRPr lang="ru-RU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4840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7386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ДОЛГОСРОЧНЫЕ ЦЕЛИ 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62E19D52-4773-4F14-8E8D-0B44CF426BDE}"/>
              </a:ext>
            </a:extLst>
          </p:cNvPr>
          <p:cNvSpPr txBox="1">
            <a:spLocks/>
          </p:cNvSpPr>
          <p:nvPr/>
        </p:nvSpPr>
        <p:spPr>
          <a:xfrm>
            <a:off x="983803" y="1677798"/>
            <a:ext cx="10911786" cy="37444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Долгосрочные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цели (10 лет): 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10 дизайнеров России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Работать с премиальным -сегментом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Увеличить чек по проекту в 15 раза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Дизайн-студия от 60 человек с управляющим директором</a:t>
            </a: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Публиковаться в зарубежных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интерьерных журналах на постоянной основе</a:t>
            </a: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Выступать спикером в онлайн и офлайн формате на крупных конференциях по дизайну за 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рупные вознаграждения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   Постоянный и известный эксперт  в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проектах по дизайну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   Открыть свою «школу дизайна»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306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4393367" y="906667"/>
            <a:ext cx="7798631" cy="5097969"/>
          </a:xfrm>
          <a:prstGeom prst="rect">
            <a:avLst/>
          </a:prstGeom>
          <a:solidFill>
            <a:srgbClr val="E5D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535605" y="2717855"/>
            <a:ext cx="551415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Миссия:</a:t>
            </a:r>
          </a:p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Делать людей  счастливыми у себя дома, повышать уровень эстетики. Учить грамотно и ответственно делать свою работу.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ED22C1-8888-49CD-837A-D3CAD42DFF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51" y="900051"/>
            <a:ext cx="3591145" cy="515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22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395969" y="716154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ТОП- 3 СТОРИЗ СТУДЕНТОВ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CB6764-B85E-4CA0-BC1D-EF8637321B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910" y="1551954"/>
            <a:ext cx="1953586" cy="43413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C0E3C9-8A24-46C8-8E80-7960235008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053" y="1551954"/>
            <a:ext cx="1953586" cy="43413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2FAA854-7D6F-4096-BB7C-141A0FC556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876" y="1551958"/>
            <a:ext cx="1953585" cy="434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28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605218" y="1918370"/>
            <a:ext cx="94089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Пройдя только что марафон “5 шагов к успеху”, я сразу для себя решила, что необходим курс!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Мне нужен инстаграм для бизнеса, но у меня в нем ничего не получается.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Верю, что с Вами Елена Александровна все у меня получится. И мой блог будет приносить мне не только деньги, но и удовольствие.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 за возможность!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Учится нужно у лучших!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1936</TotalTime>
  <Words>980</Words>
  <Application>Microsoft Office PowerPoint</Application>
  <PresentationFormat>Широкоэкранный</PresentationFormat>
  <Paragraphs>121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98</cp:revision>
  <dcterms:created xsi:type="dcterms:W3CDTF">2020-09-07T19:51:05Z</dcterms:created>
  <dcterms:modified xsi:type="dcterms:W3CDTF">2021-06-03T21:57:17Z</dcterms:modified>
</cp:coreProperties>
</file>